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9" r:id="rId3"/>
    <p:sldId id="291" r:id="rId4"/>
    <p:sldId id="284" r:id="rId5"/>
    <p:sldId id="290" r:id="rId6"/>
    <p:sldId id="292" r:id="rId7"/>
    <p:sldId id="293" r:id="rId8"/>
    <p:sldId id="294" r:id="rId9"/>
    <p:sldId id="295" r:id="rId10"/>
    <p:sldId id="297" r:id="rId11"/>
    <p:sldId id="277" r:id="rId12"/>
    <p:sldId id="278" r:id="rId13"/>
    <p:sldId id="301" r:id="rId14"/>
    <p:sldId id="279" r:id="rId15"/>
    <p:sldId id="280" r:id="rId16"/>
    <p:sldId id="281" r:id="rId17"/>
    <p:sldId id="282" r:id="rId18"/>
    <p:sldId id="296" r:id="rId19"/>
    <p:sldId id="298" r:id="rId20"/>
    <p:sldId id="285" r:id="rId21"/>
    <p:sldId id="299" r:id="rId22"/>
    <p:sldId id="300" r:id="rId23"/>
    <p:sldId id="273" r:id="rId24"/>
    <p:sldId id="257" r:id="rId25"/>
    <p:sldId id="262" r:id="rId26"/>
    <p:sldId id="266" r:id="rId27"/>
    <p:sldId id="267" r:id="rId28"/>
    <p:sldId id="287" r:id="rId29"/>
    <p:sldId id="288" r:id="rId30"/>
    <p:sldId id="264" r:id="rId31"/>
    <p:sldId id="274" r:id="rId32"/>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336600"/>
    <a:srgbClr val="669900"/>
    <a:srgbClr val="808000"/>
    <a:srgbClr val="00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26" autoAdjust="0"/>
    <p:restoredTop sz="94660"/>
  </p:normalViewPr>
  <p:slideViewPr>
    <p:cSldViewPr snapToGrid="0">
      <p:cViewPr varScale="1">
        <p:scale>
          <a:sx n="71" d="100"/>
          <a:sy n="71"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Arizmendi\AppData\Local\Microsoft\Windows\INetCache\Content.Outlook\DGEMSAST\Grafica%20avance_300716%20(00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a:t>AVANCE AL</a:t>
            </a:r>
            <a:r>
              <a:rPr lang="es-MX" baseline="0"/>
              <a:t> MES DE JULIO </a:t>
            </a:r>
            <a:r>
              <a:rPr lang="es-MX"/>
              <a:t>DE ENTIDADES PARAMUNICIPALES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chemeClr val="accent6">
                  <a:lumMod val="60000"/>
                  <a:lumOff val="40000"/>
                </a:schemeClr>
              </a:solidFill>
              <a:ln>
                <a:noFill/>
              </a:ln>
              <a:effectLst/>
            </c:spPr>
          </c:dPt>
          <c:dPt>
            <c:idx val="3"/>
            <c:invertIfNegative val="0"/>
            <c:bubble3D val="0"/>
            <c:spPr>
              <a:solidFill>
                <a:schemeClr val="accent6">
                  <a:lumMod val="75000"/>
                </a:schemeClr>
              </a:solidFill>
              <a:ln>
                <a:solidFill>
                  <a:schemeClr val="accent6">
                    <a:lumMod val="50000"/>
                  </a:schemeClr>
                </a:solidFill>
              </a:ln>
              <a:effectLst/>
            </c:spPr>
          </c:dPt>
          <c:dPt>
            <c:idx val="4"/>
            <c:invertIfNegative val="0"/>
            <c:bubble3D val="0"/>
            <c:spPr>
              <a:solidFill>
                <a:schemeClr val="accent4">
                  <a:lumMod val="60000"/>
                  <a:lumOff val="40000"/>
                </a:schemeClr>
              </a:solidFill>
              <a:ln>
                <a:noFill/>
              </a:ln>
              <a:effectLst/>
            </c:spPr>
          </c:dPt>
          <c:dPt>
            <c:idx val="7"/>
            <c:invertIfNegative val="0"/>
            <c:bubble3D val="0"/>
            <c:spPr>
              <a:solidFill>
                <a:schemeClr val="accent2">
                  <a:lumMod val="60000"/>
                  <a:lumOff val="40000"/>
                </a:schemeClr>
              </a:solidFill>
              <a:ln>
                <a:noFill/>
              </a:ln>
              <a:effectLst/>
            </c:spPr>
          </c:dPt>
          <c:dPt>
            <c:idx val="8"/>
            <c:invertIfNegative val="0"/>
            <c:bubble3D val="0"/>
            <c:spPr>
              <a:solidFill>
                <a:schemeClr val="accent2">
                  <a:lumMod val="75000"/>
                </a:schemeClr>
              </a:solidFill>
              <a:ln>
                <a:noFill/>
              </a:ln>
              <a:effectLst/>
            </c:spPr>
          </c:dPt>
          <c:dPt>
            <c:idx val="9"/>
            <c:invertIfNegative val="0"/>
            <c:bubble3D val="0"/>
            <c:spPr>
              <a:solidFill>
                <a:srgbClr val="FF0000"/>
              </a:solidFill>
              <a:ln>
                <a:noFill/>
              </a:ln>
              <a:effectLst/>
            </c:spPr>
          </c:dPt>
          <c:cat>
            <c:strRef>
              <c:f>'[Grafica avance_300716 (002).xlsx]paramunicipales'!$B$4:$B$13</c:f>
              <c:strCache>
                <c:ptCount val="9"/>
                <c:pt idx="0">
                  <c:v>REGISTRANDO JULIO</c:v>
                </c:pt>
                <c:pt idx="1">
                  <c:v>REGISTRANDO JUNIO</c:v>
                </c:pt>
                <c:pt idx="2">
                  <c:v>REGISTRANDO MAYO</c:v>
                </c:pt>
                <c:pt idx="3">
                  <c:v>REGISTRANDO ABRIL</c:v>
                </c:pt>
                <c:pt idx="4">
                  <c:v>REGISTRANDO MARZO</c:v>
                </c:pt>
                <c:pt idx="5">
                  <c:v>REGISTRANDO FEBRERO</c:v>
                </c:pt>
                <c:pt idx="6">
                  <c:v>REGISTRANDO ENERO</c:v>
                </c:pt>
                <c:pt idx="7">
                  <c:v>CARGA DEL PRESUPUESTO</c:v>
                </c:pt>
                <c:pt idx="8">
                  <c:v>CARGA DE SALDOS INICIALES</c:v>
                </c:pt>
              </c:strCache>
            </c:strRef>
          </c:cat>
          <c:val>
            <c:numRef>
              <c:f>'[Grafica avance_300716 (002).xlsx]paramunicipales'!$C$4:$C$13</c:f>
              <c:numCache>
                <c:formatCode>General</c:formatCode>
                <c:ptCount val="10"/>
                <c:pt idx="0">
                  <c:v>4</c:v>
                </c:pt>
                <c:pt idx="1">
                  <c:v>0</c:v>
                </c:pt>
                <c:pt idx="2">
                  <c:v>0</c:v>
                </c:pt>
                <c:pt idx="3">
                  <c:v>0</c:v>
                </c:pt>
                <c:pt idx="4">
                  <c:v>1</c:v>
                </c:pt>
                <c:pt idx="5">
                  <c:v>3</c:v>
                </c:pt>
                <c:pt idx="6">
                  <c:v>5</c:v>
                </c:pt>
                <c:pt idx="7">
                  <c:v>2</c:v>
                </c:pt>
                <c:pt idx="8">
                  <c:v>0</c:v>
                </c:pt>
              </c:numCache>
            </c:numRef>
          </c:val>
        </c:ser>
        <c:dLbls>
          <c:showLegendKey val="0"/>
          <c:showVal val="0"/>
          <c:showCatName val="0"/>
          <c:showSerName val="0"/>
          <c:showPercent val="0"/>
          <c:showBubbleSize val="0"/>
        </c:dLbls>
        <c:gapWidth val="182"/>
        <c:axId val="215765104"/>
        <c:axId val="215775984"/>
      </c:barChart>
      <c:catAx>
        <c:axId val="21576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crossAx val="215775984"/>
        <c:crosses val="autoZero"/>
        <c:auto val="1"/>
        <c:lblAlgn val="ctr"/>
        <c:lblOffset val="100"/>
        <c:noMultiLvlLbl val="0"/>
      </c:catAx>
      <c:valAx>
        <c:axId val="215775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MX"/>
          </a:p>
        </c:txPr>
        <c:crossAx val="21576510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F47CC-EE76-43AD-8A17-7ED135E9E46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MX"/>
        </a:p>
      </dgm:t>
    </dgm:pt>
    <dgm:pt modelId="{BC17FFB3-8B98-44C4-980C-86CACD1438BF}">
      <dgm:prSet phldrT="[Texto]" custT="1"/>
      <dgm:spPr/>
      <dgm:t>
        <a:bodyPr/>
        <a:lstStyle/>
        <a:p>
          <a:r>
            <a:rPr lang="es-MX" sz="1800" dirty="0" smtClean="0">
              <a:latin typeface="Arial" panose="020B0604020202020204" pitchFamily="34" charset="0"/>
              <a:cs typeface="Arial" panose="020B0604020202020204" pitchFamily="34" charset="0"/>
            </a:rPr>
            <a:t>Presupuesto</a:t>
          </a:r>
          <a:endParaRPr lang="es-MX" sz="1600" dirty="0">
            <a:latin typeface="Arial" panose="020B0604020202020204" pitchFamily="34" charset="0"/>
            <a:cs typeface="Arial" panose="020B0604020202020204" pitchFamily="34" charset="0"/>
          </a:endParaRPr>
        </a:p>
      </dgm:t>
    </dgm:pt>
    <dgm:pt modelId="{272F8988-1FB0-417D-A2BB-18CFE0B4A583}" type="parTrans" cxnId="{DC2F88BF-D3F8-4A40-88EB-DD8989811108}">
      <dgm:prSet/>
      <dgm:spPr/>
      <dgm:t>
        <a:bodyPr/>
        <a:lstStyle/>
        <a:p>
          <a:endParaRPr lang="es-MX">
            <a:latin typeface="Arial" panose="020B0604020202020204" pitchFamily="34" charset="0"/>
            <a:cs typeface="Arial" panose="020B0604020202020204" pitchFamily="34" charset="0"/>
          </a:endParaRPr>
        </a:p>
      </dgm:t>
    </dgm:pt>
    <dgm:pt modelId="{13326722-BF90-4237-8C38-C8243963EC1A}" type="sibTrans" cxnId="{DC2F88BF-D3F8-4A40-88EB-DD8989811108}">
      <dgm:prSet/>
      <dgm:spPr/>
      <dgm:t>
        <a:bodyPr/>
        <a:lstStyle/>
        <a:p>
          <a:endParaRPr lang="es-MX">
            <a:latin typeface="Arial" panose="020B0604020202020204" pitchFamily="34" charset="0"/>
            <a:cs typeface="Arial" panose="020B0604020202020204" pitchFamily="34" charset="0"/>
          </a:endParaRPr>
        </a:p>
      </dgm:t>
    </dgm:pt>
    <dgm:pt modelId="{EAC09297-D515-4144-B1AE-A93734EA8547}">
      <dgm:prSet phldrT="[Texto]" custT="1"/>
      <dgm:spPr/>
      <dgm:t>
        <a:bodyPr/>
        <a:lstStyle/>
        <a:p>
          <a:r>
            <a:rPr lang="es-MX" sz="2200" dirty="0" smtClean="0">
              <a:latin typeface="Arial" panose="020B0604020202020204" pitchFamily="34" charset="0"/>
              <a:cs typeface="Arial" panose="020B0604020202020204" pitchFamily="34" charset="0"/>
            </a:rPr>
            <a:t>Ingresos</a:t>
          </a:r>
          <a:endParaRPr lang="es-MX" sz="2200" dirty="0">
            <a:latin typeface="Arial" panose="020B0604020202020204" pitchFamily="34" charset="0"/>
            <a:cs typeface="Arial" panose="020B0604020202020204" pitchFamily="34" charset="0"/>
          </a:endParaRPr>
        </a:p>
      </dgm:t>
    </dgm:pt>
    <dgm:pt modelId="{53A3516B-F56E-4660-96B4-4F48C6092D40}" type="parTrans" cxnId="{35205B1B-D96A-4C3F-BD3D-62FC8612959B}">
      <dgm:prSet/>
      <dgm:spPr/>
      <dgm:t>
        <a:bodyPr/>
        <a:lstStyle/>
        <a:p>
          <a:endParaRPr lang="es-MX">
            <a:latin typeface="Arial" panose="020B0604020202020204" pitchFamily="34" charset="0"/>
            <a:cs typeface="Arial" panose="020B0604020202020204" pitchFamily="34" charset="0"/>
          </a:endParaRPr>
        </a:p>
      </dgm:t>
    </dgm:pt>
    <dgm:pt modelId="{A85C1A76-8EEE-4C72-8AD9-EE19BBC46031}" type="sibTrans" cxnId="{35205B1B-D96A-4C3F-BD3D-62FC8612959B}">
      <dgm:prSet/>
      <dgm:spPr/>
      <dgm:t>
        <a:bodyPr/>
        <a:lstStyle/>
        <a:p>
          <a:endParaRPr lang="es-MX">
            <a:latin typeface="Arial" panose="020B0604020202020204" pitchFamily="34" charset="0"/>
            <a:cs typeface="Arial" panose="020B0604020202020204" pitchFamily="34" charset="0"/>
          </a:endParaRPr>
        </a:p>
      </dgm:t>
    </dgm:pt>
    <dgm:pt modelId="{3A2B5F2F-3FCF-4930-9FEC-66393AD556E0}">
      <dgm:prSet phldrT="[Texto]" custT="1"/>
      <dgm:spPr/>
      <dgm:t>
        <a:bodyPr/>
        <a:lstStyle/>
        <a:p>
          <a:r>
            <a:rPr lang="es-MX" sz="2200" dirty="0" smtClean="0">
              <a:latin typeface="Arial" panose="020B0604020202020204" pitchFamily="34" charset="0"/>
              <a:cs typeface="Arial" panose="020B0604020202020204" pitchFamily="34" charset="0"/>
            </a:rPr>
            <a:t>Egresos</a:t>
          </a:r>
          <a:endParaRPr lang="es-MX" sz="2200" dirty="0">
            <a:latin typeface="Arial" panose="020B0604020202020204" pitchFamily="34" charset="0"/>
            <a:cs typeface="Arial" panose="020B0604020202020204" pitchFamily="34" charset="0"/>
          </a:endParaRPr>
        </a:p>
      </dgm:t>
    </dgm:pt>
    <dgm:pt modelId="{0A163F7E-D8C0-49C4-8BE7-E01E02006ED1}" type="parTrans" cxnId="{620BD41A-5C4B-4733-BBF3-DD5C0454B20A}">
      <dgm:prSet/>
      <dgm:spPr/>
      <dgm:t>
        <a:bodyPr/>
        <a:lstStyle/>
        <a:p>
          <a:endParaRPr lang="es-MX">
            <a:latin typeface="Arial" panose="020B0604020202020204" pitchFamily="34" charset="0"/>
            <a:cs typeface="Arial" panose="020B0604020202020204" pitchFamily="34" charset="0"/>
          </a:endParaRPr>
        </a:p>
      </dgm:t>
    </dgm:pt>
    <dgm:pt modelId="{D453E4A7-5E87-497F-A925-05A16EAD670D}" type="sibTrans" cxnId="{620BD41A-5C4B-4733-BBF3-DD5C0454B20A}">
      <dgm:prSet/>
      <dgm:spPr/>
      <dgm:t>
        <a:bodyPr/>
        <a:lstStyle/>
        <a:p>
          <a:endParaRPr lang="es-MX">
            <a:latin typeface="Arial" panose="020B0604020202020204" pitchFamily="34" charset="0"/>
            <a:cs typeface="Arial" panose="020B0604020202020204" pitchFamily="34" charset="0"/>
          </a:endParaRPr>
        </a:p>
      </dgm:t>
    </dgm:pt>
    <dgm:pt modelId="{B81FD4ED-D766-4BA6-A0FF-8C868958D81E}">
      <dgm:prSet phldrT="[Texto]" custT="1"/>
      <dgm:spPr/>
      <dgm:t>
        <a:bodyPr/>
        <a:lstStyle/>
        <a:p>
          <a:r>
            <a:rPr lang="es-MX" sz="1800" dirty="0" smtClean="0">
              <a:latin typeface="Arial" panose="020B0604020202020204" pitchFamily="34" charset="0"/>
              <a:cs typeface="Arial" panose="020B0604020202020204" pitchFamily="34" charset="0"/>
            </a:rPr>
            <a:t>Contabilidad</a:t>
          </a:r>
          <a:endParaRPr lang="es-MX" sz="1800" dirty="0">
            <a:latin typeface="Arial" panose="020B0604020202020204" pitchFamily="34" charset="0"/>
            <a:cs typeface="Arial" panose="020B0604020202020204" pitchFamily="34" charset="0"/>
          </a:endParaRPr>
        </a:p>
      </dgm:t>
    </dgm:pt>
    <dgm:pt modelId="{3ADE7BEC-288E-4745-8788-42D05C53166D}" type="parTrans" cxnId="{009C6551-03C7-4F1E-97A2-2F93E5F93BE8}">
      <dgm:prSet/>
      <dgm:spPr/>
      <dgm:t>
        <a:bodyPr/>
        <a:lstStyle/>
        <a:p>
          <a:endParaRPr lang="es-MX">
            <a:latin typeface="Arial" panose="020B0604020202020204" pitchFamily="34" charset="0"/>
            <a:cs typeface="Arial" panose="020B0604020202020204" pitchFamily="34" charset="0"/>
          </a:endParaRPr>
        </a:p>
      </dgm:t>
    </dgm:pt>
    <dgm:pt modelId="{B48106AB-316B-481C-B342-2E9375623BF0}" type="sibTrans" cxnId="{009C6551-03C7-4F1E-97A2-2F93E5F93BE8}">
      <dgm:prSet/>
      <dgm:spPr/>
      <dgm:t>
        <a:bodyPr/>
        <a:lstStyle/>
        <a:p>
          <a:endParaRPr lang="es-MX">
            <a:latin typeface="Arial" panose="020B0604020202020204" pitchFamily="34" charset="0"/>
            <a:cs typeface="Arial" panose="020B0604020202020204" pitchFamily="34" charset="0"/>
          </a:endParaRPr>
        </a:p>
      </dgm:t>
    </dgm:pt>
    <dgm:pt modelId="{D0A6F7FD-414C-4EDC-9E46-06F8359A7E19}">
      <dgm:prSet phldrT="[Texto]"/>
      <dgm:spPr/>
      <dgm:t>
        <a:bodyPr/>
        <a:lstStyle/>
        <a:p>
          <a:r>
            <a:rPr lang="es-MX" dirty="0" smtClean="0">
              <a:latin typeface="Arial" panose="020B0604020202020204" pitchFamily="34" charset="0"/>
              <a:cs typeface="Arial" panose="020B0604020202020204" pitchFamily="34" charset="0"/>
            </a:rPr>
            <a:t>Catálogos</a:t>
          </a:r>
        </a:p>
      </dgm:t>
    </dgm:pt>
    <dgm:pt modelId="{37EA65CA-CA07-49C3-801A-BADF6845D4A9}" type="parTrans" cxnId="{7990149A-9352-4EAA-A417-B5BDB55F34F5}">
      <dgm:prSet/>
      <dgm:spPr/>
      <dgm:t>
        <a:bodyPr/>
        <a:lstStyle/>
        <a:p>
          <a:endParaRPr lang="es-MX">
            <a:latin typeface="Arial" panose="020B0604020202020204" pitchFamily="34" charset="0"/>
            <a:cs typeface="Arial" panose="020B0604020202020204" pitchFamily="34" charset="0"/>
          </a:endParaRPr>
        </a:p>
      </dgm:t>
    </dgm:pt>
    <dgm:pt modelId="{DE5CF042-FD24-4B12-A94A-9609E0B95E2A}" type="sibTrans" cxnId="{7990149A-9352-4EAA-A417-B5BDB55F34F5}">
      <dgm:prSet/>
      <dgm:spPr/>
      <dgm:t>
        <a:bodyPr/>
        <a:lstStyle/>
        <a:p>
          <a:endParaRPr lang="es-MX">
            <a:latin typeface="Arial" panose="020B0604020202020204" pitchFamily="34" charset="0"/>
            <a:cs typeface="Arial" panose="020B0604020202020204" pitchFamily="34" charset="0"/>
          </a:endParaRPr>
        </a:p>
      </dgm:t>
    </dgm:pt>
    <dgm:pt modelId="{F225682F-F43C-4544-B3A3-0F646CA87CE0}">
      <dgm:prSet phldrT="[Texto]"/>
      <dgm:spPr/>
      <dgm:t>
        <a:bodyPr/>
        <a:lstStyle/>
        <a:p>
          <a:r>
            <a:rPr lang="es-MX" dirty="0" smtClean="0">
              <a:latin typeface="Arial" panose="020B0604020202020204" pitchFamily="34" charset="0"/>
              <a:cs typeface="Arial" panose="020B0604020202020204" pitchFamily="34" charset="0"/>
            </a:rPr>
            <a:t>Auxiliares</a:t>
          </a:r>
        </a:p>
      </dgm:t>
    </dgm:pt>
    <dgm:pt modelId="{DEF6F33D-C2EE-4EB4-B45B-EC46F9779FF1}" type="parTrans" cxnId="{C43DA597-2DAB-4C5B-B961-B1DB1D10D58E}">
      <dgm:prSet/>
      <dgm:spPr/>
      <dgm:t>
        <a:bodyPr/>
        <a:lstStyle/>
        <a:p>
          <a:endParaRPr lang="es-MX">
            <a:latin typeface="Arial" panose="020B0604020202020204" pitchFamily="34" charset="0"/>
            <a:cs typeface="Arial" panose="020B0604020202020204" pitchFamily="34" charset="0"/>
          </a:endParaRPr>
        </a:p>
      </dgm:t>
    </dgm:pt>
    <dgm:pt modelId="{F5C9D15D-A26F-4DAF-9CD7-3AF83B781E5F}" type="sibTrans" cxnId="{C43DA597-2DAB-4C5B-B961-B1DB1D10D58E}">
      <dgm:prSet/>
      <dgm:spPr/>
      <dgm:t>
        <a:bodyPr/>
        <a:lstStyle/>
        <a:p>
          <a:endParaRPr lang="es-MX">
            <a:latin typeface="Arial" panose="020B0604020202020204" pitchFamily="34" charset="0"/>
            <a:cs typeface="Arial" panose="020B0604020202020204" pitchFamily="34" charset="0"/>
          </a:endParaRPr>
        </a:p>
      </dgm:t>
    </dgm:pt>
    <dgm:pt modelId="{ABBC39D2-EFBA-40A3-BF00-EEEB7B8EA06F}" type="pres">
      <dgm:prSet presAssocID="{A6BF47CC-EE76-43AD-8A17-7ED135E9E466}" presName="Name0" presStyleCnt="0">
        <dgm:presLayoutVars>
          <dgm:dir/>
          <dgm:resizeHandles val="exact"/>
        </dgm:presLayoutVars>
      </dgm:prSet>
      <dgm:spPr/>
      <dgm:t>
        <a:bodyPr/>
        <a:lstStyle/>
        <a:p>
          <a:endParaRPr lang="es-MX"/>
        </a:p>
      </dgm:t>
    </dgm:pt>
    <dgm:pt modelId="{D54ADD70-21A2-4129-8477-43AB795A0E0E}" type="pres">
      <dgm:prSet presAssocID="{A6BF47CC-EE76-43AD-8A17-7ED135E9E466}" presName="cycle" presStyleCnt="0"/>
      <dgm:spPr/>
      <dgm:t>
        <a:bodyPr/>
        <a:lstStyle/>
        <a:p>
          <a:endParaRPr lang="es-MX"/>
        </a:p>
      </dgm:t>
    </dgm:pt>
    <dgm:pt modelId="{11D21A59-743D-4B3D-8E79-2BF28C866104}" type="pres">
      <dgm:prSet presAssocID="{BC17FFB3-8B98-44C4-980C-86CACD1438BF}" presName="nodeFirstNode" presStyleLbl="node1" presStyleIdx="0" presStyleCnt="6">
        <dgm:presLayoutVars>
          <dgm:bulletEnabled val="1"/>
        </dgm:presLayoutVars>
      </dgm:prSet>
      <dgm:spPr/>
      <dgm:t>
        <a:bodyPr/>
        <a:lstStyle/>
        <a:p>
          <a:endParaRPr lang="es-MX"/>
        </a:p>
      </dgm:t>
    </dgm:pt>
    <dgm:pt modelId="{2636F949-F0DF-4844-BD7A-9081C3C17991}" type="pres">
      <dgm:prSet presAssocID="{13326722-BF90-4237-8C38-C8243963EC1A}" presName="sibTransFirstNode" presStyleLbl="bgShp" presStyleIdx="0" presStyleCnt="1"/>
      <dgm:spPr/>
      <dgm:t>
        <a:bodyPr/>
        <a:lstStyle/>
        <a:p>
          <a:endParaRPr lang="es-MX"/>
        </a:p>
      </dgm:t>
    </dgm:pt>
    <dgm:pt modelId="{11DBAD25-2215-429C-ADCC-A70CC266041A}" type="pres">
      <dgm:prSet presAssocID="{EAC09297-D515-4144-B1AE-A93734EA8547}" presName="nodeFollowingNodes" presStyleLbl="node1" presStyleIdx="1" presStyleCnt="6">
        <dgm:presLayoutVars>
          <dgm:bulletEnabled val="1"/>
        </dgm:presLayoutVars>
      </dgm:prSet>
      <dgm:spPr/>
      <dgm:t>
        <a:bodyPr/>
        <a:lstStyle/>
        <a:p>
          <a:endParaRPr lang="es-MX"/>
        </a:p>
      </dgm:t>
    </dgm:pt>
    <dgm:pt modelId="{7B285165-CBD1-4829-BB1F-8AA9701E89FF}" type="pres">
      <dgm:prSet presAssocID="{3A2B5F2F-3FCF-4930-9FEC-66393AD556E0}" presName="nodeFollowingNodes" presStyleLbl="node1" presStyleIdx="2" presStyleCnt="6">
        <dgm:presLayoutVars>
          <dgm:bulletEnabled val="1"/>
        </dgm:presLayoutVars>
      </dgm:prSet>
      <dgm:spPr/>
      <dgm:t>
        <a:bodyPr/>
        <a:lstStyle/>
        <a:p>
          <a:endParaRPr lang="es-MX"/>
        </a:p>
      </dgm:t>
    </dgm:pt>
    <dgm:pt modelId="{71B34267-7A01-463F-89A9-64E47B8CC382}" type="pres">
      <dgm:prSet presAssocID="{B81FD4ED-D766-4BA6-A0FF-8C868958D81E}" presName="nodeFollowingNodes" presStyleLbl="node1" presStyleIdx="3" presStyleCnt="6">
        <dgm:presLayoutVars>
          <dgm:bulletEnabled val="1"/>
        </dgm:presLayoutVars>
      </dgm:prSet>
      <dgm:spPr/>
      <dgm:t>
        <a:bodyPr/>
        <a:lstStyle/>
        <a:p>
          <a:endParaRPr lang="es-MX"/>
        </a:p>
      </dgm:t>
    </dgm:pt>
    <dgm:pt modelId="{CF4D7291-93D7-4A40-98F6-A1DF91A51794}" type="pres">
      <dgm:prSet presAssocID="{D0A6F7FD-414C-4EDC-9E46-06F8359A7E19}" presName="nodeFollowingNodes" presStyleLbl="node1" presStyleIdx="4" presStyleCnt="6">
        <dgm:presLayoutVars>
          <dgm:bulletEnabled val="1"/>
        </dgm:presLayoutVars>
      </dgm:prSet>
      <dgm:spPr/>
      <dgm:t>
        <a:bodyPr/>
        <a:lstStyle/>
        <a:p>
          <a:endParaRPr lang="es-MX"/>
        </a:p>
      </dgm:t>
    </dgm:pt>
    <dgm:pt modelId="{E0369D6A-500B-47F0-849E-881AF6E49408}" type="pres">
      <dgm:prSet presAssocID="{F225682F-F43C-4544-B3A3-0F646CA87CE0}" presName="nodeFollowingNodes" presStyleLbl="node1" presStyleIdx="5" presStyleCnt="6">
        <dgm:presLayoutVars>
          <dgm:bulletEnabled val="1"/>
        </dgm:presLayoutVars>
      </dgm:prSet>
      <dgm:spPr/>
      <dgm:t>
        <a:bodyPr/>
        <a:lstStyle/>
        <a:p>
          <a:endParaRPr lang="es-MX"/>
        </a:p>
      </dgm:t>
    </dgm:pt>
  </dgm:ptLst>
  <dgm:cxnLst>
    <dgm:cxn modelId="{35DA4F0C-13BB-43FD-96BE-BA1FBB8FF970}" type="presOf" srcId="{D0A6F7FD-414C-4EDC-9E46-06F8359A7E19}" destId="{CF4D7291-93D7-4A40-98F6-A1DF91A51794}" srcOrd="0" destOrd="0" presId="urn:microsoft.com/office/officeart/2005/8/layout/cycle3"/>
    <dgm:cxn modelId="{C43DA597-2DAB-4C5B-B961-B1DB1D10D58E}" srcId="{A6BF47CC-EE76-43AD-8A17-7ED135E9E466}" destId="{F225682F-F43C-4544-B3A3-0F646CA87CE0}" srcOrd="5" destOrd="0" parTransId="{DEF6F33D-C2EE-4EB4-B45B-EC46F9779FF1}" sibTransId="{F5C9D15D-A26F-4DAF-9CD7-3AF83B781E5F}"/>
    <dgm:cxn modelId="{75D55AB8-FEB6-4BBB-9C9A-8849066142E9}" type="presOf" srcId="{EAC09297-D515-4144-B1AE-A93734EA8547}" destId="{11DBAD25-2215-429C-ADCC-A70CC266041A}" srcOrd="0" destOrd="0" presId="urn:microsoft.com/office/officeart/2005/8/layout/cycle3"/>
    <dgm:cxn modelId="{25D0D068-F63D-4843-A428-A5E53EF9147B}" type="presOf" srcId="{BC17FFB3-8B98-44C4-980C-86CACD1438BF}" destId="{11D21A59-743D-4B3D-8E79-2BF28C866104}" srcOrd="0" destOrd="0" presId="urn:microsoft.com/office/officeart/2005/8/layout/cycle3"/>
    <dgm:cxn modelId="{C981256F-1F8A-42C2-B278-D88538A2AFE8}" type="presOf" srcId="{A6BF47CC-EE76-43AD-8A17-7ED135E9E466}" destId="{ABBC39D2-EFBA-40A3-BF00-EEEB7B8EA06F}" srcOrd="0" destOrd="0" presId="urn:microsoft.com/office/officeart/2005/8/layout/cycle3"/>
    <dgm:cxn modelId="{35205B1B-D96A-4C3F-BD3D-62FC8612959B}" srcId="{A6BF47CC-EE76-43AD-8A17-7ED135E9E466}" destId="{EAC09297-D515-4144-B1AE-A93734EA8547}" srcOrd="1" destOrd="0" parTransId="{53A3516B-F56E-4660-96B4-4F48C6092D40}" sibTransId="{A85C1A76-8EEE-4C72-8AD9-EE19BBC46031}"/>
    <dgm:cxn modelId="{620BD41A-5C4B-4733-BBF3-DD5C0454B20A}" srcId="{A6BF47CC-EE76-43AD-8A17-7ED135E9E466}" destId="{3A2B5F2F-3FCF-4930-9FEC-66393AD556E0}" srcOrd="2" destOrd="0" parTransId="{0A163F7E-D8C0-49C4-8BE7-E01E02006ED1}" sibTransId="{D453E4A7-5E87-497F-A925-05A16EAD670D}"/>
    <dgm:cxn modelId="{7990149A-9352-4EAA-A417-B5BDB55F34F5}" srcId="{A6BF47CC-EE76-43AD-8A17-7ED135E9E466}" destId="{D0A6F7FD-414C-4EDC-9E46-06F8359A7E19}" srcOrd="4" destOrd="0" parTransId="{37EA65CA-CA07-49C3-801A-BADF6845D4A9}" sibTransId="{DE5CF042-FD24-4B12-A94A-9609E0B95E2A}"/>
    <dgm:cxn modelId="{DC2F88BF-D3F8-4A40-88EB-DD8989811108}" srcId="{A6BF47CC-EE76-43AD-8A17-7ED135E9E466}" destId="{BC17FFB3-8B98-44C4-980C-86CACD1438BF}" srcOrd="0" destOrd="0" parTransId="{272F8988-1FB0-417D-A2BB-18CFE0B4A583}" sibTransId="{13326722-BF90-4237-8C38-C8243963EC1A}"/>
    <dgm:cxn modelId="{E5AD5CE9-EC0A-4760-A467-F8E941A9F48C}" type="presOf" srcId="{3A2B5F2F-3FCF-4930-9FEC-66393AD556E0}" destId="{7B285165-CBD1-4829-BB1F-8AA9701E89FF}" srcOrd="0" destOrd="0" presId="urn:microsoft.com/office/officeart/2005/8/layout/cycle3"/>
    <dgm:cxn modelId="{009C6551-03C7-4F1E-97A2-2F93E5F93BE8}" srcId="{A6BF47CC-EE76-43AD-8A17-7ED135E9E466}" destId="{B81FD4ED-D766-4BA6-A0FF-8C868958D81E}" srcOrd="3" destOrd="0" parTransId="{3ADE7BEC-288E-4745-8788-42D05C53166D}" sibTransId="{B48106AB-316B-481C-B342-2E9375623BF0}"/>
    <dgm:cxn modelId="{B980A72C-DEDE-42DE-B71D-6B77787AE5E1}" type="presOf" srcId="{F225682F-F43C-4544-B3A3-0F646CA87CE0}" destId="{E0369D6A-500B-47F0-849E-881AF6E49408}" srcOrd="0" destOrd="0" presId="urn:microsoft.com/office/officeart/2005/8/layout/cycle3"/>
    <dgm:cxn modelId="{3F12A49B-C834-47D3-977E-F06DC1722D01}" type="presOf" srcId="{B81FD4ED-D766-4BA6-A0FF-8C868958D81E}" destId="{71B34267-7A01-463F-89A9-64E47B8CC382}" srcOrd="0" destOrd="0" presId="urn:microsoft.com/office/officeart/2005/8/layout/cycle3"/>
    <dgm:cxn modelId="{49AA8B33-027E-4066-BD9D-B24F3CDB9BA0}" type="presOf" srcId="{13326722-BF90-4237-8C38-C8243963EC1A}" destId="{2636F949-F0DF-4844-BD7A-9081C3C17991}" srcOrd="0" destOrd="0" presId="urn:microsoft.com/office/officeart/2005/8/layout/cycle3"/>
    <dgm:cxn modelId="{242CAE55-1084-4CD0-BEEC-D61A35FBB31A}" type="presParOf" srcId="{ABBC39D2-EFBA-40A3-BF00-EEEB7B8EA06F}" destId="{D54ADD70-21A2-4129-8477-43AB795A0E0E}" srcOrd="0" destOrd="0" presId="urn:microsoft.com/office/officeart/2005/8/layout/cycle3"/>
    <dgm:cxn modelId="{D68D26DF-6BDD-4FD4-9E78-BA6A8CBECDBC}" type="presParOf" srcId="{D54ADD70-21A2-4129-8477-43AB795A0E0E}" destId="{11D21A59-743D-4B3D-8E79-2BF28C866104}" srcOrd="0" destOrd="0" presId="urn:microsoft.com/office/officeart/2005/8/layout/cycle3"/>
    <dgm:cxn modelId="{ED033B9C-12D7-49EF-AC1D-B1A5EA49456C}" type="presParOf" srcId="{D54ADD70-21A2-4129-8477-43AB795A0E0E}" destId="{2636F949-F0DF-4844-BD7A-9081C3C17991}" srcOrd="1" destOrd="0" presId="urn:microsoft.com/office/officeart/2005/8/layout/cycle3"/>
    <dgm:cxn modelId="{C08139B9-594F-4CE9-BE76-9C0F6B5CB81B}" type="presParOf" srcId="{D54ADD70-21A2-4129-8477-43AB795A0E0E}" destId="{11DBAD25-2215-429C-ADCC-A70CC266041A}" srcOrd="2" destOrd="0" presId="urn:microsoft.com/office/officeart/2005/8/layout/cycle3"/>
    <dgm:cxn modelId="{48431CCF-101D-4DCF-AC96-C853547C0818}" type="presParOf" srcId="{D54ADD70-21A2-4129-8477-43AB795A0E0E}" destId="{7B285165-CBD1-4829-BB1F-8AA9701E89FF}" srcOrd="3" destOrd="0" presId="urn:microsoft.com/office/officeart/2005/8/layout/cycle3"/>
    <dgm:cxn modelId="{8881BCD2-AA2F-47BA-BF17-2E918FBC4082}" type="presParOf" srcId="{D54ADD70-21A2-4129-8477-43AB795A0E0E}" destId="{71B34267-7A01-463F-89A9-64E47B8CC382}" srcOrd="4" destOrd="0" presId="urn:microsoft.com/office/officeart/2005/8/layout/cycle3"/>
    <dgm:cxn modelId="{246AB62A-EA0E-4E96-9B12-DB6D50C07645}" type="presParOf" srcId="{D54ADD70-21A2-4129-8477-43AB795A0E0E}" destId="{CF4D7291-93D7-4A40-98F6-A1DF91A51794}" srcOrd="5" destOrd="0" presId="urn:microsoft.com/office/officeart/2005/8/layout/cycle3"/>
    <dgm:cxn modelId="{427DC493-F795-4A1A-B404-A35B2C636255}" type="presParOf" srcId="{D54ADD70-21A2-4129-8477-43AB795A0E0E}" destId="{E0369D6A-500B-47F0-849E-881AF6E49408}"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FDB17-5FAB-4411-8095-58184D0B7B41}" type="doc">
      <dgm:prSet loTypeId="urn:microsoft.com/office/officeart/2005/8/layout/cycle8" loCatId="cycle" qsTypeId="urn:microsoft.com/office/officeart/2005/8/quickstyle/simple1" qsCatId="simple" csTypeId="urn:microsoft.com/office/officeart/2005/8/colors/accent0_3" csCatId="mainScheme" phldr="1"/>
      <dgm:spPr/>
    </dgm:pt>
    <dgm:pt modelId="{CBCE1FED-07A2-4E1C-A207-D1A1FBD70B18}">
      <dgm:prSet phldrT="[Texto]" custT="1"/>
      <dgm:spPr/>
      <dgm:t>
        <a:bodyPr/>
        <a:lstStyle/>
        <a:p>
          <a:r>
            <a:rPr lang="es-MX" sz="2400" b="1" dirty="0" smtClean="0">
              <a:effectLst>
                <a:outerShdw blurRad="38100" dist="38100" dir="2700000" algn="tl">
                  <a:srgbClr val="000000">
                    <a:alpha val="43137"/>
                  </a:srgbClr>
                </a:outerShdw>
              </a:effectLst>
              <a:latin typeface="Calibri" panose="020F0502020204030204" pitchFamily="34" charset="0"/>
            </a:rPr>
            <a:t>Ampliaciones</a:t>
          </a:r>
          <a:endParaRPr lang="es-MX" sz="2400" b="1" dirty="0">
            <a:effectLst>
              <a:outerShdw blurRad="38100" dist="38100" dir="2700000" algn="tl">
                <a:srgbClr val="000000">
                  <a:alpha val="43137"/>
                </a:srgbClr>
              </a:outerShdw>
            </a:effectLst>
            <a:latin typeface="Calibri" panose="020F0502020204030204" pitchFamily="34" charset="0"/>
          </a:endParaRPr>
        </a:p>
      </dgm:t>
    </dgm:pt>
    <dgm:pt modelId="{B67069FA-C2E7-4930-88A8-F2B2F7B6A84C}" type="parTrans" cxnId="{6C0BEAEF-8E32-466A-939B-3DD072B84A85}">
      <dgm:prSet/>
      <dgm:spPr/>
      <dgm:t>
        <a:bodyPr/>
        <a:lstStyle/>
        <a:p>
          <a:endParaRPr lang="es-MX"/>
        </a:p>
      </dgm:t>
    </dgm:pt>
    <dgm:pt modelId="{557C4F95-4882-42F7-8043-E52687BAC5EE}" type="sibTrans" cxnId="{6C0BEAEF-8E32-466A-939B-3DD072B84A85}">
      <dgm:prSet/>
      <dgm:spPr/>
      <dgm:t>
        <a:bodyPr/>
        <a:lstStyle/>
        <a:p>
          <a:endParaRPr lang="es-MX"/>
        </a:p>
      </dgm:t>
    </dgm:pt>
    <dgm:pt modelId="{F2A7E1BA-A9EE-4062-8DE6-B92570E525D2}">
      <dgm:prSet phldrT="[Texto]" custT="1"/>
      <dgm:spPr/>
      <dgm:t>
        <a:bodyPr/>
        <a:lstStyle/>
        <a:p>
          <a:r>
            <a:rPr lang="es-MX" sz="2400" b="1" dirty="0" smtClean="0">
              <a:effectLst>
                <a:outerShdw blurRad="38100" dist="38100" dir="2700000" algn="tl">
                  <a:srgbClr val="000000">
                    <a:alpha val="43137"/>
                  </a:srgbClr>
                </a:outerShdw>
              </a:effectLst>
              <a:latin typeface="Calibri" panose="020F0502020204030204" pitchFamily="34" charset="0"/>
            </a:rPr>
            <a:t>Reducciones</a:t>
          </a:r>
          <a:endParaRPr lang="es-MX" sz="2400" b="1" dirty="0">
            <a:effectLst>
              <a:outerShdw blurRad="38100" dist="38100" dir="2700000" algn="tl">
                <a:srgbClr val="000000">
                  <a:alpha val="43137"/>
                </a:srgbClr>
              </a:outerShdw>
            </a:effectLst>
            <a:latin typeface="Calibri" panose="020F0502020204030204" pitchFamily="34" charset="0"/>
          </a:endParaRPr>
        </a:p>
      </dgm:t>
    </dgm:pt>
    <dgm:pt modelId="{A48BFE1E-DE53-4D79-A654-BA577F6AA672}" type="parTrans" cxnId="{B72CBFE2-4CF4-4CE1-B86A-A0AA514E21B6}">
      <dgm:prSet/>
      <dgm:spPr/>
      <dgm:t>
        <a:bodyPr/>
        <a:lstStyle/>
        <a:p>
          <a:endParaRPr lang="es-MX"/>
        </a:p>
      </dgm:t>
    </dgm:pt>
    <dgm:pt modelId="{B625CEFB-D834-4AB9-B75A-13EBAF1C3389}" type="sibTrans" cxnId="{B72CBFE2-4CF4-4CE1-B86A-A0AA514E21B6}">
      <dgm:prSet/>
      <dgm:spPr/>
      <dgm:t>
        <a:bodyPr/>
        <a:lstStyle/>
        <a:p>
          <a:endParaRPr lang="es-MX"/>
        </a:p>
      </dgm:t>
    </dgm:pt>
    <dgm:pt modelId="{9E0DEB0C-847C-45C2-B570-3FE7DC807DC1}">
      <dgm:prSet phldrT="[Texto]" custT="1"/>
      <dgm:spPr/>
      <dgm:t>
        <a:bodyPr/>
        <a:lstStyle/>
        <a:p>
          <a:r>
            <a:rPr lang="es-MX" sz="2200" b="1" dirty="0" smtClean="0">
              <a:effectLst>
                <a:outerShdw blurRad="38100" dist="38100" dir="2700000" algn="tl">
                  <a:srgbClr val="000000">
                    <a:alpha val="43137"/>
                  </a:srgbClr>
                </a:outerShdw>
              </a:effectLst>
              <a:latin typeface="Calibri" panose="020F0502020204030204" pitchFamily="34" charset="0"/>
            </a:rPr>
            <a:t>Transferencias</a:t>
          </a:r>
          <a:endParaRPr lang="es-MX" sz="2200" b="1" dirty="0">
            <a:effectLst>
              <a:outerShdw blurRad="38100" dist="38100" dir="2700000" algn="tl">
                <a:srgbClr val="000000">
                  <a:alpha val="43137"/>
                </a:srgbClr>
              </a:outerShdw>
            </a:effectLst>
            <a:latin typeface="Calibri" panose="020F0502020204030204" pitchFamily="34" charset="0"/>
          </a:endParaRPr>
        </a:p>
      </dgm:t>
    </dgm:pt>
    <dgm:pt modelId="{A607D68A-8312-4F2C-BA1E-D0F38ED84172}" type="parTrans" cxnId="{7BA0ACA0-0A36-4E6B-B750-21D4E2CFBDFA}">
      <dgm:prSet/>
      <dgm:spPr/>
      <dgm:t>
        <a:bodyPr/>
        <a:lstStyle/>
        <a:p>
          <a:endParaRPr lang="es-MX"/>
        </a:p>
      </dgm:t>
    </dgm:pt>
    <dgm:pt modelId="{DEEC2AF3-9216-45F0-8F94-1E1BD54C62EA}" type="sibTrans" cxnId="{7BA0ACA0-0A36-4E6B-B750-21D4E2CFBDFA}">
      <dgm:prSet/>
      <dgm:spPr/>
      <dgm:t>
        <a:bodyPr/>
        <a:lstStyle/>
        <a:p>
          <a:endParaRPr lang="es-MX"/>
        </a:p>
      </dgm:t>
    </dgm:pt>
    <dgm:pt modelId="{46E6F596-58D1-432C-99FA-53206D2A9CF5}">
      <dgm:prSet phldrT="[Texto]" custT="1"/>
      <dgm:spPr/>
      <dgm:t>
        <a:bodyPr/>
        <a:lstStyle/>
        <a:p>
          <a:r>
            <a:rPr lang="es-MX" sz="1600" b="1" dirty="0" smtClean="0">
              <a:effectLst>
                <a:outerShdw blurRad="38100" dist="38100" dir="2700000" algn="tl">
                  <a:srgbClr val="000000">
                    <a:alpha val="43137"/>
                  </a:srgbClr>
                </a:outerShdw>
              </a:effectLst>
              <a:latin typeface="Calibri" panose="020F0502020204030204" pitchFamily="34" charset="0"/>
            </a:rPr>
            <a:t>Recalendarizaciones</a:t>
          </a:r>
          <a:endParaRPr lang="es-MX" sz="1600" b="1" dirty="0">
            <a:effectLst>
              <a:outerShdw blurRad="38100" dist="38100" dir="2700000" algn="tl">
                <a:srgbClr val="000000">
                  <a:alpha val="43137"/>
                </a:srgbClr>
              </a:outerShdw>
            </a:effectLst>
            <a:latin typeface="Calibri" panose="020F0502020204030204" pitchFamily="34" charset="0"/>
          </a:endParaRPr>
        </a:p>
      </dgm:t>
    </dgm:pt>
    <dgm:pt modelId="{B30EC78C-1EE9-4261-B470-0C16F3443748}" type="parTrans" cxnId="{F6DD6CC3-B022-4C00-A817-EACABB9D142A}">
      <dgm:prSet/>
      <dgm:spPr/>
      <dgm:t>
        <a:bodyPr/>
        <a:lstStyle/>
        <a:p>
          <a:endParaRPr lang="es-MX"/>
        </a:p>
      </dgm:t>
    </dgm:pt>
    <dgm:pt modelId="{C1BA48E2-8812-44D5-871D-56B631B03B69}" type="sibTrans" cxnId="{F6DD6CC3-B022-4C00-A817-EACABB9D142A}">
      <dgm:prSet/>
      <dgm:spPr/>
      <dgm:t>
        <a:bodyPr/>
        <a:lstStyle/>
        <a:p>
          <a:endParaRPr lang="es-MX"/>
        </a:p>
      </dgm:t>
    </dgm:pt>
    <dgm:pt modelId="{72A1C332-815C-4572-B55A-B2CD3A6EBB84}" type="pres">
      <dgm:prSet presAssocID="{5CCFDB17-5FAB-4411-8095-58184D0B7B41}" presName="compositeShape" presStyleCnt="0">
        <dgm:presLayoutVars>
          <dgm:chMax val="7"/>
          <dgm:dir/>
          <dgm:resizeHandles val="exact"/>
        </dgm:presLayoutVars>
      </dgm:prSet>
      <dgm:spPr/>
    </dgm:pt>
    <dgm:pt modelId="{08752BCF-9945-461E-8A2D-3346B234CBCB}" type="pres">
      <dgm:prSet presAssocID="{5CCFDB17-5FAB-4411-8095-58184D0B7B41}" presName="wedge1" presStyleLbl="node1" presStyleIdx="0" presStyleCnt="4"/>
      <dgm:spPr/>
      <dgm:t>
        <a:bodyPr/>
        <a:lstStyle/>
        <a:p>
          <a:endParaRPr lang="es-MX"/>
        </a:p>
      </dgm:t>
    </dgm:pt>
    <dgm:pt modelId="{45D1C204-A182-461B-927B-60831292587E}" type="pres">
      <dgm:prSet presAssocID="{5CCFDB17-5FAB-4411-8095-58184D0B7B41}" presName="dummy1a" presStyleCnt="0"/>
      <dgm:spPr/>
    </dgm:pt>
    <dgm:pt modelId="{AA65925C-3DFD-40AF-8677-85D3866B2849}" type="pres">
      <dgm:prSet presAssocID="{5CCFDB17-5FAB-4411-8095-58184D0B7B41}" presName="dummy1b" presStyleCnt="0"/>
      <dgm:spPr/>
    </dgm:pt>
    <dgm:pt modelId="{31DAE5C7-6086-41FA-9826-770205061638}" type="pres">
      <dgm:prSet presAssocID="{5CCFDB17-5FAB-4411-8095-58184D0B7B41}" presName="wedge1Tx" presStyleLbl="node1" presStyleIdx="0" presStyleCnt="4">
        <dgm:presLayoutVars>
          <dgm:chMax val="0"/>
          <dgm:chPref val="0"/>
          <dgm:bulletEnabled val="1"/>
        </dgm:presLayoutVars>
      </dgm:prSet>
      <dgm:spPr/>
      <dgm:t>
        <a:bodyPr/>
        <a:lstStyle/>
        <a:p>
          <a:endParaRPr lang="es-MX"/>
        </a:p>
      </dgm:t>
    </dgm:pt>
    <dgm:pt modelId="{24AA1AE4-FA44-4876-B0A0-CAB550C0FF9C}" type="pres">
      <dgm:prSet presAssocID="{5CCFDB17-5FAB-4411-8095-58184D0B7B41}" presName="wedge2" presStyleLbl="node1" presStyleIdx="1" presStyleCnt="4"/>
      <dgm:spPr/>
      <dgm:t>
        <a:bodyPr/>
        <a:lstStyle/>
        <a:p>
          <a:endParaRPr lang="es-MX"/>
        </a:p>
      </dgm:t>
    </dgm:pt>
    <dgm:pt modelId="{FEE69D74-1290-43F7-B1F4-CC9074B107D4}" type="pres">
      <dgm:prSet presAssocID="{5CCFDB17-5FAB-4411-8095-58184D0B7B41}" presName="dummy2a" presStyleCnt="0"/>
      <dgm:spPr/>
    </dgm:pt>
    <dgm:pt modelId="{1AB75E2F-DAEA-4825-834D-66129EA8F840}" type="pres">
      <dgm:prSet presAssocID="{5CCFDB17-5FAB-4411-8095-58184D0B7B41}" presName="dummy2b" presStyleCnt="0"/>
      <dgm:spPr/>
    </dgm:pt>
    <dgm:pt modelId="{C1804C36-EFA4-407D-8DBC-20636A7FC4F4}" type="pres">
      <dgm:prSet presAssocID="{5CCFDB17-5FAB-4411-8095-58184D0B7B41}" presName="wedge2Tx" presStyleLbl="node1" presStyleIdx="1" presStyleCnt="4">
        <dgm:presLayoutVars>
          <dgm:chMax val="0"/>
          <dgm:chPref val="0"/>
          <dgm:bulletEnabled val="1"/>
        </dgm:presLayoutVars>
      </dgm:prSet>
      <dgm:spPr/>
      <dgm:t>
        <a:bodyPr/>
        <a:lstStyle/>
        <a:p>
          <a:endParaRPr lang="es-MX"/>
        </a:p>
      </dgm:t>
    </dgm:pt>
    <dgm:pt modelId="{5F0CAF1E-E1CB-4B45-AB1E-FDBE0B162AAC}" type="pres">
      <dgm:prSet presAssocID="{5CCFDB17-5FAB-4411-8095-58184D0B7B41}" presName="wedge3" presStyleLbl="node1" presStyleIdx="2" presStyleCnt="4"/>
      <dgm:spPr/>
      <dgm:t>
        <a:bodyPr/>
        <a:lstStyle/>
        <a:p>
          <a:endParaRPr lang="es-MX"/>
        </a:p>
      </dgm:t>
    </dgm:pt>
    <dgm:pt modelId="{9B590491-3EE0-406B-967D-3911976A497B}" type="pres">
      <dgm:prSet presAssocID="{5CCFDB17-5FAB-4411-8095-58184D0B7B41}" presName="dummy3a" presStyleCnt="0"/>
      <dgm:spPr/>
    </dgm:pt>
    <dgm:pt modelId="{4BEC655C-9318-44C5-986D-C15757D367BA}" type="pres">
      <dgm:prSet presAssocID="{5CCFDB17-5FAB-4411-8095-58184D0B7B41}" presName="dummy3b" presStyleCnt="0"/>
      <dgm:spPr/>
    </dgm:pt>
    <dgm:pt modelId="{5D60B29C-8A84-4BB6-BD05-E1AAA2BDFAB7}" type="pres">
      <dgm:prSet presAssocID="{5CCFDB17-5FAB-4411-8095-58184D0B7B41}" presName="wedge3Tx" presStyleLbl="node1" presStyleIdx="2" presStyleCnt="4">
        <dgm:presLayoutVars>
          <dgm:chMax val="0"/>
          <dgm:chPref val="0"/>
          <dgm:bulletEnabled val="1"/>
        </dgm:presLayoutVars>
      </dgm:prSet>
      <dgm:spPr/>
      <dgm:t>
        <a:bodyPr/>
        <a:lstStyle/>
        <a:p>
          <a:endParaRPr lang="es-MX"/>
        </a:p>
      </dgm:t>
    </dgm:pt>
    <dgm:pt modelId="{3814C558-D389-48C2-A4BD-0392AEDF505A}" type="pres">
      <dgm:prSet presAssocID="{5CCFDB17-5FAB-4411-8095-58184D0B7B41}" presName="wedge4" presStyleLbl="node1" presStyleIdx="3" presStyleCnt="4"/>
      <dgm:spPr/>
      <dgm:t>
        <a:bodyPr/>
        <a:lstStyle/>
        <a:p>
          <a:endParaRPr lang="es-MX"/>
        </a:p>
      </dgm:t>
    </dgm:pt>
    <dgm:pt modelId="{2862DDBB-8CBB-4F92-9B27-C6E2B774CA9A}" type="pres">
      <dgm:prSet presAssocID="{5CCFDB17-5FAB-4411-8095-58184D0B7B41}" presName="dummy4a" presStyleCnt="0"/>
      <dgm:spPr/>
    </dgm:pt>
    <dgm:pt modelId="{09F35E41-D351-4F1B-A963-EC2F6EC13902}" type="pres">
      <dgm:prSet presAssocID="{5CCFDB17-5FAB-4411-8095-58184D0B7B41}" presName="dummy4b" presStyleCnt="0"/>
      <dgm:spPr/>
    </dgm:pt>
    <dgm:pt modelId="{22C83A78-6A2C-46D1-8353-8D5AAF1113FF}" type="pres">
      <dgm:prSet presAssocID="{5CCFDB17-5FAB-4411-8095-58184D0B7B41}" presName="wedge4Tx" presStyleLbl="node1" presStyleIdx="3" presStyleCnt="4">
        <dgm:presLayoutVars>
          <dgm:chMax val="0"/>
          <dgm:chPref val="0"/>
          <dgm:bulletEnabled val="1"/>
        </dgm:presLayoutVars>
      </dgm:prSet>
      <dgm:spPr/>
      <dgm:t>
        <a:bodyPr/>
        <a:lstStyle/>
        <a:p>
          <a:endParaRPr lang="es-MX"/>
        </a:p>
      </dgm:t>
    </dgm:pt>
    <dgm:pt modelId="{B2131C2D-F98C-4125-BB9A-B35A8153D12A}" type="pres">
      <dgm:prSet presAssocID="{557C4F95-4882-42F7-8043-E52687BAC5EE}" presName="arrowWedge1" presStyleLbl="fgSibTrans2D1" presStyleIdx="0" presStyleCnt="4"/>
      <dgm:spPr/>
    </dgm:pt>
    <dgm:pt modelId="{C5C3478D-2C44-4B29-9B1D-B26A9E9B6BEA}" type="pres">
      <dgm:prSet presAssocID="{B625CEFB-D834-4AB9-B75A-13EBAF1C3389}" presName="arrowWedge2" presStyleLbl="fgSibTrans2D1" presStyleIdx="1" presStyleCnt="4"/>
      <dgm:spPr/>
    </dgm:pt>
    <dgm:pt modelId="{9D859894-64F0-4430-AD1E-C3AB77C6ED4C}" type="pres">
      <dgm:prSet presAssocID="{DEEC2AF3-9216-45F0-8F94-1E1BD54C62EA}" presName="arrowWedge3" presStyleLbl="fgSibTrans2D1" presStyleIdx="2" presStyleCnt="4"/>
      <dgm:spPr/>
    </dgm:pt>
    <dgm:pt modelId="{61D1D9BF-721D-4FCD-A9E3-A1B4C7CA183F}" type="pres">
      <dgm:prSet presAssocID="{C1BA48E2-8812-44D5-871D-56B631B03B69}" presName="arrowWedge4" presStyleLbl="fgSibTrans2D1" presStyleIdx="3" presStyleCnt="4"/>
      <dgm:spPr/>
    </dgm:pt>
  </dgm:ptLst>
  <dgm:cxnLst>
    <dgm:cxn modelId="{E4813916-903A-4181-ADF8-681F79DD09D6}" type="presOf" srcId="{9E0DEB0C-847C-45C2-B570-3FE7DC807DC1}" destId="{5F0CAF1E-E1CB-4B45-AB1E-FDBE0B162AAC}" srcOrd="0" destOrd="0" presId="urn:microsoft.com/office/officeart/2005/8/layout/cycle8"/>
    <dgm:cxn modelId="{DE85A3C8-6BCF-4082-AF2E-D2A6C7FB1D20}" type="presOf" srcId="{9E0DEB0C-847C-45C2-B570-3FE7DC807DC1}" destId="{5D60B29C-8A84-4BB6-BD05-E1AAA2BDFAB7}" srcOrd="1" destOrd="0" presId="urn:microsoft.com/office/officeart/2005/8/layout/cycle8"/>
    <dgm:cxn modelId="{0F19BB32-B5B0-4ACA-BB62-225ACF62C4F0}" type="presOf" srcId="{5CCFDB17-5FAB-4411-8095-58184D0B7B41}" destId="{72A1C332-815C-4572-B55A-B2CD3A6EBB84}" srcOrd="0" destOrd="0" presId="urn:microsoft.com/office/officeart/2005/8/layout/cycle8"/>
    <dgm:cxn modelId="{DFABA9D4-98BF-41ED-BDFF-B9F2C0D91931}" type="presOf" srcId="{46E6F596-58D1-432C-99FA-53206D2A9CF5}" destId="{3814C558-D389-48C2-A4BD-0392AEDF505A}" srcOrd="0" destOrd="0" presId="urn:microsoft.com/office/officeart/2005/8/layout/cycle8"/>
    <dgm:cxn modelId="{6C0BEAEF-8E32-466A-939B-3DD072B84A85}" srcId="{5CCFDB17-5FAB-4411-8095-58184D0B7B41}" destId="{CBCE1FED-07A2-4E1C-A207-D1A1FBD70B18}" srcOrd="0" destOrd="0" parTransId="{B67069FA-C2E7-4930-88A8-F2B2F7B6A84C}" sibTransId="{557C4F95-4882-42F7-8043-E52687BAC5EE}"/>
    <dgm:cxn modelId="{B72CBFE2-4CF4-4CE1-B86A-A0AA514E21B6}" srcId="{5CCFDB17-5FAB-4411-8095-58184D0B7B41}" destId="{F2A7E1BA-A9EE-4062-8DE6-B92570E525D2}" srcOrd="1" destOrd="0" parTransId="{A48BFE1E-DE53-4D79-A654-BA577F6AA672}" sibTransId="{B625CEFB-D834-4AB9-B75A-13EBAF1C3389}"/>
    <dgm:cxn modelId="{8F5091BB-DD6F-489D-8834-F7236EE1B5DC}" type="presOf" srcId="{CBCE1FED-07A2-4E1C-A207-D1A1FBD70B18}" destId="{08752BCF-9945-461E-8A2D-3346B234CBCB}" srcOrd="0" destOrd="0" presId="urn:microsoft.com/office/officeart/2005/8/layout/cycle8"/>
    <dgm:cxn modelId="{CD3D1554-3AC9-4F05-844E-B2CD917AE853}" type="presOf" srcId="{F2A7E1BA-A9EE-4062-8DE6-B92570E525D2}" destId="{24AA1AE4-FA44-4876-B0A0-CAB550C0FF9C}" srcOrd="0" destOrd="0" presId="urn:microsoft.com/office/officeart/2005/8/layout/cycle8"/>
    <dgm:cxn modelId="{7BA0ACA0-0A36-4E6B-B750-21D4E2CFBDFA}" srcId="{5CCFDB17-5FAB-4411-8095-58184D0B7B41}" destId="{9E0DEB0C-847C-45C2-B570-3FE7DC807DC1}" srcOrd="2" destOrd="0" parTransId="{A607D68A-8312-4F2C-BA1E-D0F38ED84172}" sibTransId="{DEEC2AF3-9216-45F0-8F94-1E1BD54C62EA}"/>
    <dgm:cxn modelId="{F6DD6CC3-B022-4C00-A817-EACABB9D142A}" srcId="{5CCFDB17-5FAB-4411-8095-58184D0B7B41}" destId="{46E6F596-58D1-432C-99FA-53206D2A9CF5}" srcOrd="3" destOrd="0" parTransId="{B30EC78C-1EE9-4261-B470-0C16F3443748}" sibTransId="{C1BA48E2-8812-44D5-871D-56B631B03B69}"/>
    <dgm:cxn modelId="{C90F4A50-862A-4DDC-ABAB-9E7600945757}" type="presOf" srcId="{46E6F596-58D1-432C-99FA-53206D2A9CF5}" destId="{22C83A78-6A2C-46D1-8353-8D5AAF1113FF}" srcOrd="1" destOrd="0" presId="urn:microsoft.com/office/officeart/2005/8/layout/cycle8"/>
    <dgm:cxn modelId="{07958827-0034-480F-B21A-4CC60682E73A}" type="presOf" srcId="{F2A7E1BA-A9EE-4062-8DE6-B92570E525D2}" destId="{C1804C36-EFA4-407D-8DBC-20636A7FC4F4}" srcOrd="1" destOrd="0" presId="urn:microsoft.com/office/officeart/2005/8/layout/cycle8"/>
    <dgm:cxn modelId="{11F38F54-7871-4514-B961-1FB6F9196E9A}" type="presOf" srcId="{CBCE1FED-07A2-4E1C-A207-D1A1FBD70B18}" destId="{31DAE5C7-6086-41FA-9826-770205061638}" srcOrd="1" destOrd="0" presId="urn:microsoft.com/office/officeart/2005/8/layout/cycle8"/>
    <dgm:cxn modelId="{33F657EF-E2DA-4208-889A-2EC562669038}" type="presParOf" srcId="{72A1C332-815C-4572-B55A-B2CD3A6EBB84}" destId="{08752BCF-9945-461E-8A2D-3346B234CBCB}" srcOrd="0" destOrd="0" presId="urn:microsoft.com/office/officeart/2005/8/layout/cycle8"/>
    <dgm:cxn modelId="{B8B4D2B6-9BCB-496B-BC94-8B6D3950B4DC}" type="presParOf" srcId="{72A1C332-815C-4572-B55A-B2CD3A6EBB84}" destId="{45D1C204-A182-461B-927B-60831292587E}" srcOrd="1" destOrd="0" presId="urn:microsoft.com/office/officeart/2005/8/layout/cycle8"/>
    <dgm:cxn modelId="{1F28EFD0-5B89-46AD-A946-86655454EC8C}" type="presParOf" srcId="{72A1C332-815C-4572-B55A-B2CD3A6EBB84}" destId="{AA65925C-3DFD-40AF-8677-85D3866B2849}" srcOrd="2" destOrd="0" presId="urn:microsoft.com/office/officeart/2005/8/layout/cycle8"/>
    <dgm:cxn modelId="{839DD8CC-EBAF-4B58-9DAC-F970297B74BA}" type="presParOf" srcId="{72A1C332-815C-4572-B55A-B2CD3A6EBB84}" destId="{31DAE5C7-6086-41FA-9826-770205061638}" srcOrd="3" destOrd="0" presId="urn:microsoft.com/office/officeart/2005/8/layout/cycle8"/>
    <dgm:cxn modelId="{7D2550AC-3A71-4286-BAB7-FAF2D8C896E9}" type="presParOf" srcId="{72A1C332-815C-4572-B55A-B2CD3A6EBB84}" destId="{24AA1AE4-FA44-4876-B0A0-CAB550C0FF9C}" srcOrd="4" destOrd="0" presId="urn:microsoft.com/office/officeart/2005/8/layout/cycle8"/>
    <dgm:cxn modelId="{6D376651-65D0-4AD8-8D3A-80BE01B2E2A0}" type="presParOf" srcId="{72A1C332-815C-4572-B55A-B2CD3A6EBB84}" destId="{FEE69D74-1290-43F7-B1F4-CC9074B107D4}" srcOrd="5" destOrd="0" presId="urn:microsoft.com/office/officeart/2005/8/layout/cycle8"/>
    <dgm:cxn modelId="{0661F90E-5D3C-4C57-8DB9-68FD6DEE84BF}" type="presParOf" srcId="{72A1C332-815C-4572-B55A-B2CD3A6EBB84}" destId="{1AB75E2F-DAEA-4825-834D-66129EA8F840}" srcOrd="6" destOrd="0" presId="urn:microsoft.com/office/officeart/2005/8/layout/cycle8"/>
    <dgm:cxn modelId="{FEE110E8-5FA1-4A63-861F-E769B7940AEA}" type="presParOf" srcId="{72A1C332-815C-4572-B55A-B2CD3A6EBB84}" destId="{C1804C36-EFA4-407D-8DBC-20636A7FC4F4}" srcOrd="7" destOrd="0" presId="urn:microsoft.com/office/officeart/2005/8/layout/cycle8"/>
    <dgm:cxn modelId="{44518B19-F331-41D9-A3FB-4E866727416A}" type="presParOf" srcId="{72A1C332-815C-4572-B55A-B2CD3A6EBB84}" destId="{5F0CAF1E-E1CB-4B45-AB1E-FDBE0B162AAC}" srcOrd="8" destOrd="0" presId="urn:microsoft.com/office/officeart/2005/8/layout/cycle8"/>
    <dgm:cxn modelId="{D8223293-EC1B-4905-8CA7-24496054866C}" type="presParOf" srcId="{72A1C332-815C-4572-B55A-B2CD3A6EBB84}" destId="{9B590491-3EE0-406B-967D-3911976A497B}" srcOrd="9" destOrd="0" presId="urn:microsoft.com/office/officeart/2005/8/layout/cycle8"/>
    <dgm:cxn modelId="{D04C1555-0CC1-4EA2-974C-B5A0335BA01B}" type="presParOf" srcId="{72A1C332-815C-4572-B55A-B2CD3A6EBB84}" destId="{4BEC655C-9318-44C5-986D-C15757D367BA}" srcOrd="10" destOrd="0" presId="urn:microsoft.com/office/officeart/2005/8/layout/cycle8"/>
    <dgm:cxn modelId="{1761A89F-6259-44A1-8DC9-C4B0DBFA5464}" type="presParOf" srcId="{72A1C332-815C-4572-B55A-B2CD3A6EBB84}" destId="{5D60B29C-8A84-4BB6-BD05-E1AAA2BDFAB7}" srcOrd="11" destOrd="0" presId="urn:microsoft.com/office/officeart/2005/8/layout/cycle8"/>
    <dgm:cxn modelId="{3A1975AD-145E-44E1-8AEE-B51DBC4D5ACA}" type="presParOf" srcId="{72A1C332-815C-4572-B55A-B2CD3A6EBB84}" destId="{3814C558-D389-48C2-A4BD-0392AEDF505A}" srcOrd="12" destOrd="0" presId="urn:microsoft.com/office/officeart/2005/8/layout/cycle8"/>
    <dgm:cxn modelId="{BD233C1B-599C-4905-88C4-10D34B139292}" type="presParOf" srcId="{72A1C332-815C-4572-B55A-B2CD3A6EBB84}" destId="{2862DDBB-8CBB-4F92-9B27-C6E2B774CA9A}" srcOrd="13" destOrd="0" presId="urn:microsoft.com/office/officeart/2005/8/layout/cycle8"/>
    <dgm:cxn modelId="{46369CA8-1B67-4B2F-B77F-169B8662970A}" type="presParOf" srcId="{72A1C332-815C-4572-B55A-B2CD3A6EBB84}" destId="{09F35E41-D351-4F1B-A963-EC2F6EC13902}" srcOrd="14" destOrd="0" presId="urn:microsoft.com/office/officeart/2005/8/layout/cycle8"/>
    <dgm:cxn modelId="{E9E4E953-4D8B-48EA-B4ED-6028E63E1BC0}" type="presParOf" srcId="{72A1C332-815C-4572-B55A-B2CD3A6EBB84}" destId="{22C83A78-6A2C-46D1-8353-8D5AAF1113FF}" srcOrd="15" destOrd="0" presId="urn:microsoft.com/office/officeart/2005/8/layout/cycle8"/>
    <dgm:cxn modelId="{A6615560-3EAA-49A6-85FB-460B5B9B7C81}" type="presParOf" srcId="{72A1C332-815C-4572-B55A-B2CD3A6EBB84}" destId="{B2131C2D-F98C-4125-BB9A-B35A8153D12A}" srcOrd="16" destOrd="0" presId="urn:microsoft.com/office/officeart/2005/8/layout/cycle8"/>
    <dgm:cxn modelId="{46081B61-986E-49FA-B324-9EB84802EDD8}" type="presParOf" srcId="{72A1C332-815C-4572-B55A-B2CD3A6EBB84}" destId="{C5C3478D-2C44-4B29-9B1D-B26A9E9B6BEA}" srcOrd="17" destOrd="0" presId="urn:microsoft.com/office/officeart/2005/8/layout/cycle8"/>
    <dgm:cxn modelId="{60FC11F0-7AA0-4DC9-85C3-4EC3F41ADF5C}" type="presParOf" srcId="{72A1C332-815C-4572-B55A-B2CD3A6EBB84}" destId="{9D859894-64F0-4430-AD1E-C3AB77C6ED4C}" srcOrd="18" destOrd="0" presId="urn:microsoft.com/office/officeart/2005/8/layout/cycle8"/>
    <dgm:cxn modelId="{BB18E87D-F9BB-427A-9BC7-33AAB49CEABB}" type="presParOf" srcId="{72A1C332-815C-4572-B55A-B2CD3A6EBB84}" destId="{61D1D9BF-721D-4FCD-A9E3-A1B4C7CA183F}"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18ED5C-A25B-4734-9621-ADE27F0477CF}"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s-MX"/>
        </a:p>
      </dgm:t>
    </dgm:pt>
    <dgm:pt modelId="{1D7D9A3D-419A-4D26-9A0A-C4996EB196FB}">
      <dgm:prSet phldrT="[Texto]"/>
      <dgm:spPr/>
      <dgm:t>
        <a:bodyPr/>
        <a:lstStyle/>
        <a:p>
          <a:r>
            <a:rPr lang="es-MX" b="1" dirty="0" smtClean="0">
              <a:latin typeface="Calibri" panose="020F0502020204030204" pitchFamily="34" charset="0"/>
            </a:rPr>
            <a:t>Sujetos a Comprobar</a:t>
          </a:r>
          <a:endParaRPr lang="es-MX" b="1" dirty="0">
            <a:latin typeface="Calibri" panose="020F0502020204030204" pitchFamily="34" charset="0"/>
          </a:endParaRPr>
        </a:p>
      </dgm:t>
    </dgm:pt>
    <dgm:pt modelId="{EADFF6D0-549C-4153-A45F-69BB71B71320}" type="parTrans" cxnId="{6586E88F-9D6B-48BD-A3A2-23D34B5B76DB}">
      <dgm:prSet/>
      <dgm:spPr/>
      <dgm:t>
        <a:bodyPr/>
        <a:lstStyle/>
        <a:p>
          <a:endParaRPr lang="es-MX" b="1">
            <a:latin typeface="Calibri" panose="020F0502020204030204" pitchFamily="34" charset="0"/>
          </a:endParaRPr>
        </a:p>
      </dgm:t>
    </dgm:pt>
    <dgm:pt modelId="{7258570B-FCEE-4FF3-81B4-821E381B191A}" type="sibTrans" cxnId="{6586E88F-9D6B-48BD-A3A2-23D34B5B76DB}">
      <dgm:prSet/>
      <dgm:spPr/>
      <dgm:t>
        <a:bodyPr/>
        <a:lstStyle/>
        <a:p>
          <a:endParaRPr lang="es-MX" b="1">
            <a:latin typeface="Calibri" panose="020F0502020204030204" pitchFamily="34" charset="0"/>
          </a:endParaRPr>
        </a:p>
      </dgm:t>
    </dgm:pt>
    <dgm:pt modelId="{855CADF3-5404-4079-A51E-1403A090D2DB}">
      <dgm:prSet phldrT="[Texto]"/>
      <dgm:spPr/>
      <dgm:t>
        <a:bodyPr/>
        <a:lstStyle/>
        <a:p>
          <a:r>
            <a:rPr lang="es-MX" b="1" dirty="0" smtClean="0">
              <a:latin typeface="Calibri" panose="020F0502020204030204" pitchFamily="34" charset="0"/>
            </a:rPr>
            <a:t>Pagos Directos</a:t>
          </a:r>
          <a:endParaRPr lang="es-MX" b="1" dirty="0">
            <a:latin typeface="Calibri" panose="020F0502020204030204" pitchFamily="34" charset="0"/>
          </a:endParaRPr>
        </a:p>
      </dgm:t>
    </dgm:pt>
    <dgm:pt modelId="{1C483EAA-0DF4-4509-8F1D-30717103612C}" type="parTrans" cxnId="{EC5CB639-F309-43C4-806E-F20EE3326D36}">
      <dgm:prSet/>
      <dgm:spPr/>
      <dgm:t>
        <a:bodyPr/>
        <a:lstStyle/>
        <a:p>
          <a:endParaRPr lang="es-MX" b="1">
            <a:latin typeface="Calibri" panose="020F0502020204030204" pitchFamily="34" charset="0"/>
          </a:endParaRPr>
        </a:p>
      </dgm:t>
    </dgm:pt>
    <dgm:pt modelId="{63A6AD3D-4304-4C68-B1E1-9D0D9B909C99}" type="sibTrans" cxnId="{EC5CB639-F309-43C4-806E-F20EE3326D36}">
      <dgm:prSet/>
      <dgm:spPr/>
      <dgm:t>
        <a:bodyPr/>
        <a:lstStyle/>
        <a:p>
          <a:endParaRPr lang="es-MX" b="1">
            <a:latin typeface="Calibri" panose="020F0502020204030204" pitchFamily="34" charset="0"/>
          </a:endParaRPr>
        </a:p>
      </dgm:t>
    </dgm:pt>
    <dgm:pt modelId="{855CF0EC-C299-48A0-A3A9-7EBD8A8BD5B9}">
      <dgm:prSet phldrT="[Texto]"/>
      <dgm:spPr/>
      <dgm:t>
        <a:bodyPr/>
        <a:lstStyle/>
        <a:p>
          <a:r>
            <a:rPr lang="es-MX" b="1" dirty="0" smtClean="0">
              <a:latin typeface="Calibri" panose="020F0502020204030204" pitchFamily="34" charset="0"/>
            </a:rPr>
            <a:t>Viáticos</a:t>
          </a:r>
        </a:p>
      </dgm:t>
    </dgm:pt>
    <dgm:pt modelId="{BF046731-E3B5-4862-81A2-B447A93CAEC7}" type="parTrans" cxnId="{9D18214B-9A47-4473-89E9-8C5AC40A02AA}">
      <dgm:prSet/>
      <dgm:spPr/>
      <dgm:t>
        <a:bodyPr/>
        <a:lstStyle/>
        <a:p>
          <a:endParaRPr lang="es-MX" b="1">
            <a:latin typeface="Calibri" panose="020F0502020204030204" pitchFamily="34" charset="0"/>
          </a:endParaRPr>
        </a:p>
      </dgm:t>
    </dgm:pt>
    <dgm:pt modelId="{63CDCFB6-20D7-48A2-B1DD-C5E442B0E9AA}" type="sibTrans" cxnId="{9D18214B-9A47-4473-89E9-8C5AC40A02AA}">
      <dgm:prSet/>
      <dgm:spPr/>
      <dgm:t>
        <a:bodyPr/>
        <a:lstStyle/>
        <a:p>
          <a:endParaRPr lang="es-MX" b="1">
            <a:latin typeface="Calibri" panose="020F0502020204030204" pitchFamily="34" charset="0"/>
          </a:endParaRPr>
        </a:p>
      </dgm:t>
    </dgm:pt>
    <dgm:pt modelId="{B19441DD-2201-46D0-9B87-1A67EF2B93C9}">
      <dgm:prSet phldrT="[Texto]"/>
      <dgm:spPr/>
      <dgm:t>
        <a:bodyPr/>
        <a:lstStyle/>
        <a:p>
          <a:r>
            <a:rPr lang="es-MX" b="1" dirty="0" smtClean="0">
              <a:latin typeface="Calibri" panose="020F0502020204030204" pitchFamily="34" charset="0"/>
            </a:rPr>
            <a:t>Fondo Fijo</a:t>
          </a:r>
          <a:endParaRPr lang="es-MX" b="1" dirty="0">
            <a:latin typeface="Calibri" panose="020F0502020204030204" pitchFamily="34" charset="0"/>
          </a:endParaRPr>
        </a:p>
      </dgm:t>
    </dgm:pt>
    <dgm:pt modelId="{F292D712-191C-41B5-8F18-DD801678DC15}" type="parTrans" cxnId="{B991298B-87A0-47FA-9466-DFA9AA1DAB01}">
      <dgm:prSet/>
      <dgm:spPr/>
      <dgm:t>
        <a:bodyPr/>
        <a:lstStyle/>
        <a:p>
          <a:endParaRPr lang="es-MX" b="1">
            <a:latin typeface="Calibri" panose="020F0502020204030204" pitchFamily="34" charset="0"/>
          </a:endParaRPr>
        </a:p>
      </dgm:t>
    </dgm:pt>
    <dgm:pt modelId="{CBF9EAAD-B2A1-48F1-94F4-3297E005C6F2}" type="sibTrans" cxnId="{B991298B-87A0-47FA-9466-DFA9AA1DAB01}">
      <dgm:prSet/>
      <dgm:spPr/>
      <dgm:t>
        <a:bodyPr/>
        <a:lstStyle/>
        <a:p>
          <a:endParaRPr lang="es-MX" b="1">
            <a:latin typeface="Calibri" panose="020F0502020204030204" pitchFamily="34" charset="0"/>
          </a:endParaRPr>
        </a:p>
      </dgm:t>
    </dgm:pt>
    <dgm:pt modelId="{42C2E928-08A1-4B74-86D7-7FA934BBA091}">
      <dgm:prSet phldrT="[Texto]"/>
      <dgm:spPr/>
      <dgm:t>
        <a:bodyPr/>
        <a:lstStyle/>
        <a:p>
          <a:r>
            <a:rPr lang="es-MX" b="1" dirty="0" smtClean="0">
              <a:latin typeface="Calibri" panose="020F0502020204030204" pitchFamily="34" charset="0"/>
            </a:rPr>
            <a:t>Servicios Personales</a:t>
          </a:r>
          <a:endParaRPr lang="es-MX" b="1" dirty="0">
            <a:latin typeface="Calibri" panose="020F0502020204030204" pitchFamily="34" charset="0"/>
          </a:endParaRPr>
        </a:p>
      </dgm:t>
    </dgm:pt>
    <dgm:pt modelId="{F7CC57AE-A2CB-4950-85B7-8CA8FC7BB109}" type="parTrans" cxnId="{CD8C8B50-CDA3-487F-A4AE-175062E5C555}">
      <dgm:prSet/>
      <dgm:spPr/>
      <dgm:t>
        <a:bodyPr/>
        <a:lstStyle/>
        <a:p>
          <a:endParaRPr lang="es-MX" b="1">
            <a:latin typeface="Calibri" panose="020F0502020204030204" pitchFamily="34" charset="0"/>
          </a:endParaRPr>
        </a:p>
      </dgm:t>
    </dgm:pt>
    <dgm:pt modelId="{CB83B7FE-5988-4BBE-BF63-63A932958145}" type="sibTrans" cxnId="{CD8C8B50-CDA3-487F-A4AE-175062E5C555}">
      <dgm:prSet/>
      <dgm:spPr/>
      <dgm:t>
        <a:bodyPr/>
        <a:lstStyle/>
        <a:p>
          <a:endParaRPr lang="es-MX" b="1">
            <a:latin typeface="Calibri" panose="020F0502020204030204" pitchFamily="34" charset="0"/>
          </a:endParaRPr>
        </a:p>
      </dgm:t>
    </dgm:pt>
    <dgm:pt modelId="{413CCECE-2123-45EA-B32C-D50C027BC3FA}">
      <dgm:prSet phldrT="[Texto]"/>
      <dgm:spPr/>
      <dgm:t>
        <a:bodyPr/>
        <a:lstStyle/>
        <a:p>
          <a:r>
            <a:rPr lang="es-MX" b="1" dirty="0" smtClean="0">
              <a:latin typeface="Calibri" panose="020F0502020204030204" pitchFamily="34" charset="0"/>
            </a:rPr>
            <a:t>Compras</a:t>
          </a:r>
          <a:endParaRPr lang="es-MX" b="1" dirty="0">
            <a:latin typeface="Calibri" panose="020F0502020204030204" pitchFamily="34" charset="0"/>
          </a:endParaRPr>
        </a:p>
      </dgm:t>
    </dgm:pt>
    <dgm:pt modelId="{A4CAC676-E34F-4E6A-8E82-A066810F08F4}" type="parTrans" cxnId="{59A6812C-212A-4692-998F-E9A6EEBEFA2D}">
      <dgm:prSet/>
      <dgm:spPr/>
      <dgm:t>
        <a:bodyPr/>
        <a:lstStyle/>
        <a:p>
          <a:endParaRPr lang="es-MX" b="1">
            <a:latin typeface="Calibri" panose="020F0502020204030204" pitchFamily="34" charset="0"/>
          </a:endParaRPr>
        </a:p>
      </dgm:t>
    </dgm:pt>
    <dgm:pt modelId="{D7E4CFB6-87C2-4E56-9F7C-882142E88B8B}" type="sibTrans" cxnId="{59A6812C-212A-4692-998F-E9A6EEBEFA2D}">
      <dgm:prSet/>
      <dgm:spPr/>
      <dgm:t>
        <a:bodyPr/>
        <a:lstStyle/>
        <a:p>
          <a:endParaRPr lang="es-MX" b="1">
            <a:latin typeface="Calibri" panose="020F0502020204030204" pitchFamily="34" charset="0"/>
          </a:endParaRPr>
        </a:p>
      </dgm:t>
    </dgm:pt>
    <dgm:pt modelId="{E6A9089B-D248-48BA-A8DC-0E92DFE1E24D}">
      <dgm:prSet phldrT="[Texto]"/>
      <dgm:spPr/>
      <dgm:t>
        <a:bodyPr/>
        <a:lstStyle/>
        <a:p>
          <a:r>
            <a:rPr lang="es-MX" b="1" dirty="0" smtClean="0">
              <a:latin typeface="Calibri" panose="020F0502020204030204" pitchFamily="34" charset="0"/>
            </a:rPr>
            <a:t>Registro de Deuda</a:t>
          </a:r>
          <a:endParaRPr lang="es-MX" b="1" dirty="0">
            <a:latin typeface="Calibri" panose="020F0502020204030204" pitchFamily="34" charset="0"/>
          </a:endParaRPr>
        </a:p>
      </dgm:t>
    </dgm:pt>
    <dgm:pt modelId="{5DAA8089-4886-448E-BBBB-4DAF21E6C0B0}" type="parTrans" cxnId="{77BF5EB7-99F4-4063-9F7A-B638D6E3570A}">
      <dgm:prSet/>
      <dgm:spPr/>
      <dgm:t>
        <a:bodyPr/>
        <a:lstStyle/>
        <a:p>
          <a:endParaRPr lang="es-MX" b="1">
            <a:latin typeface="Calibri" panose="020F0502020204030204" pitchFamily="34" charset="0"/>
          </a:endParaRPr>
        </a:p>
      </dgm:t>
    </dgm:pt>
    <dgm:pt modelId="{641BD05C-1FA4-4FCF-8FB4-0F043E1E2817}" type="sibTrans" cxnId="{77BF5EB7-99F4-4063-9F7A-B638D6E3570A}">
      <dgm:prSet/>
      <dgm:spPr/>
      <dgm:t>
        <a:bodyPr/>
        <a:lstStyle/>
        <a:p>
          <a:endParaRPr lang="es-MX" b="1">
            <a:latin typeface="Calibri" panose="020F0502020204030204" pitchFamily="34" charset="0"/>
          </a:endParaRPr>
        </a:p>
      </dgm:t>
    </dgm:pt>
    <dgm:pt modelId="{18EDE644-4C3D-4212-BE97-D815459AEF83}">
      <dgm:prSet phldrT="[Texto]"/>
      <dgm:spPr/>
      <dgm:t>
        <a:bodyPr/>
        <a:lstStyle/>
        <a:p>
          <a:r>
            <a:rPr lang="es-MX" b="1" dirty="0" smtClean="0">
              <a:latin typeface="Calibri" panose="020F0502020204030204" pitchFamily="34" charset="0"/>
            </a:rPr>
            <a:t>Registro de Obra Pública</a:t>
          </a:r>
          <a:endParaRPr lang="es-MX" b="1" dirty="0">
            <a:latin typeface="Calibri" panose="020F0502020204030204" pitchFamily="34" charset="0"/>
          </a:endParaRPr>
        </a:p>
      </dgm:t>
    </dgm:pt>
    <dgm:pt modelId="{ECC5C206-620A-4651-81C6-7EE1E2431C19}" type="parTrans" cxnId="{C33A0287-1F3A-4F11-B6F3-1CAC5B6D4A2C}">
      <dgm:prSet/>
      <dgm:spPr/>
      <dgm:t>
        <a:bodyPr/>
        <a:lstStyle/>
        <a:p>
          <a:endParaRPr lang="es-MX" b="1">
            <a:latin typeface="Calibri" panose="020F0502020204030204" pitchFamily="34" charset="0"/>
          </a:endParaRPr>
        </a:p>
      </dgm:t>
    </dgm:pt>
    <dgm:pt modelId="{9C612D4F-F9CA-4943-ABA5-D8AB26E560BC}" type="sibTrans" cxnId="{C33A0287-1F3A-4F11-B6F3-1CAC5B6D4A2C}">
      <dgm:prSet/>
      <dgm:spPr/>
      <dgm:t>
        <a:bodyPr/>
        <a:lstStyle/>
        <a:p>
          <a:endParaRPr lang="es-MX" b="1">
            <a:latin typeface="Calibri" panose="020F0502020204030204" pitchFamily="34" charset="0"/>
          </a:endParaRPr>
        </a:p>
      </dgm:t>
    </dgm:pt>
    <dgm:pt modelId="{D996DCFF-7897-4F2F-86D4-B5E3A037BBE9}" type="pres">
      <dgm:prSet presAssocID="{2418ED5C-A25B-4734-9621-ADE27F0477CF}" presName="cycle" presStyleCnt="0">
        <dgm:presLayoutVars>
          <dgm:dir/>
          <dgm:resizeHandles val="exact"/>
        </dgm:presLayoutVars>
      </dgm:prSet>
      <dgm:spPr/>
      <dgm:t>
        <a:bodyPr/>
        <a:lstStyle/>
        <a:p>
          <a:endParaRPr lang="es-MX"/>
        </a:p>
      </dgm:t>
    </dgm:pt>
    <dgm:pt modelId="{8A902C01-F4A5-4F6E-B8F4-D6FC7D72B35C}" type="pres">
      <dgm:prSet presAssocID="{1D7D9A3D-419A-4D26-9A0A-C4996EB196FB}" presName="dummy" presStyleCnt="0"/>
      <dgm:spPr/>
    </dgm:pt>
    <dgm:pt modelId="{0C9849BB-315E-4FBF-9CEB-7BF615C665B4}" type="pres">
      <dgm:prSet presAssocID="{1D7D9A3D-419A-4D26-9A0A-C4996EB196FB}" presName="node" presStyleLbl="revTx" presStyleIdx="0" presStyleCnt="8">
        <dgm:presLayoutVars>
          <dgm:bulletEnabled val="1"/>
        </dgm:presLayoutVars>
      </dgm:prSet>
      <dgm:spPr/>
      <dgm:t>
        <a:bodyPr/>
        <a:lstStyle/>
        <a:p>
          <a:endParaRPr lang="es-MX"/>
        </a:p>
      </dgm:t>
    </dgm:pt>
    <dgm:pt modelId="{12FB99DF-2D4C-4A91-869B-440DBA20E418}" type="pres">
      <dgm:prSet presAssocID="{7258570B-FCEE-4FF3-81B4-821E381B191A}" presName="sibTrans" presStyleLbl="node1" presStyleIdx="0" presStyleCnt="8"/>
      <dgm:spPr/>
      <dgm:t>
        <a:bodyPr/>
        <a:lstStyle/>
        <a:p>
          <a:endParaRPr lang="es-MX"/>
        </a:p>
      </dgm:t>
    </dgm:pt>
    <dgm:pt modelId="{8AD492A0-C70E-4673-938C-38C8F373763C}" type="pres">
      <dgm:prSet presAssocID="{855CADF3-5404-4079-A51E-1403A090D2DB}" presName="dummy" presStyleCnt="0"/>
      <dgm:spPr/>
    </dgm:pt>
    <dgm:pt modelId="{714E8970-C2CB-4F0F-8858-011DA69A7559}" type="pres">
      <dgm:prSet presAssocID="{855CADF3-5404-4079-A51E-1403A090D2DB}" presName="node" presStyleLbl="revTx" presStyleIdx="1" presStyleCnt="8">
        <dgm:presLayoutVars>
          <dgm:bulletEnabled val="1"/>
        </dgm:presLayoutVars>
      </dgm:prSet>
      <dgm:spPr/>
      <dgm:t>
        <a:bodyPr/>
        <a:lstStyle/>
        <a:p>
          <a:endParaRPr lang="es-MX"/>
        </a:p>
      </dgm:t>
    </dgm:pt>
    <dgm:pt modelId="{C0AE8C50-CD26-4012-8F39-D5030C4446D8}" type="pres">
      <dgm:prSet presAssocID="{63A6AD3D-4304-4C68-B1E1-9D0D9B909C99}" presName="sibTrans" presStyleLbl="node1" presStyleIdx="1" presStyleCnt="8"/>
      <dgm:spPr/>
      <dgm:t>
        <a:bodyPr/>
        <a:lstStyle/>
        <a:p>
          <a:endParaRPr lang="es-MX"/>
        </a:p>
      </dgm:t>
    </dgm:pt>
    <dgm:pt modelId="{63F24F78-E3C7-4C6D-904A-9E8D32F27BE0}" type="pres">
      <dgm:prSet presAssocID="{855CF0EC-C299-48A0-A3A9-7EBD8A8BD5B9}" presName="dummy" presStyleCnt="0"/>
      <dgm:spPr/>
    </dgm:pt>
    <dgm:pt modelId="{13A009A2-5E01-4E77-8752-E455316ABF86}" type="pres">
      <dgm:prSet presAssocID="{855CF0EC-C299-48A0-A3A9-7EBD8A8BD5B9}" presName="node" presStyleLbl="revTx" presStyleIdx="2" presStyleCnt="8">
        <dgm:presLayoutVars>
          <dgm:bulletEnabled val="1"/>
        </dgm:presLayoutVars>
      </dgm:prSet>
      <dgm:spPr/>
      <dgm:t>
        <a:bodyPr/>
        <a:lstStyle/>
        <a:p>
          <a:endParaRPr lang="es-MX"/>
        </a:p>
      </dgm:t>
    </dgm:pt>
    <dgm:pt modelId="{E40E3EF9-85A7-4271-A17B-966898E2633A}" type="pres">
      <dgm:prSet presAssocID="{63CDCFB6-20D7-48A2-B1DD-C5E442B0E9AA}" presName="sibTrans" presStyleLbl="node1" presStyleIdx="2" presStyleCnt="8"/>
      <dgm:spPr/>
      <dgm:t>
        <a:bodyPr/>
        <a:lstStyle/>
        <a:p>
          <a:endParaRPr lang="es-MX"/>
        </a:p>
      </dgm:t>
    </dgm:pt>
    <dgm:pt modelId="{298D7705-ECD6-41A3-AAF3-920B9602ADBB}" type="pres">
      <dgm:prSet presAssocID="{B19441DD-2201-46D0-9B87-1A67EF2B93C9}" presName="dummy" presStyleCnt="0"/>
      <dgm:spPr/>
    </dgm:pt>
    <dgm:pt modelId="{91221ACF-9256-43B9-87D1-70F96E5EF088}" type="pres">
      <dgm:prSet presAssocID="{B19441DD-2201-46D0-9B87-1A67EF2B93C9}" presName="node" presStyleLbl="revTx" presStyleIdx="3" presStyleCnt="8">
        <dgm:presLayoutVars>
          <dgm:bulletEnabled val="1"/>
        </dgm:presLayoutVars>
      </dgm:prSet>
      <dgm:spPr/>
      <dgm:t>
        <a:bodyPr/>
        <a:lstStyle/>
        <a:p>
          <a:endParaRPr lang="es-MX"/>
        </a:p>
      </dgm:t>
    </dgm:pt>
    <dgm:pt modelId="{59D862D0-4C9D-48C7-AA67-C3FF598DCAE2}" type="pres">
      <dgm:prSet presAssocID="{CBF9EAAD-B2A1-48F1-94F4-3297E005C6F2}" presName="sibTrans" presStyleLbl="node1" presStyleIdx="3" presStyleCnt="8"/>
      <dgm:spPr/>
      <dgm:t>
        <a:bodyPr/>
        <a:lstStyle/>
        <a:p>
          <a:endParaRPr lang="es-MX"/>
        </a:p>
      </dgm:t>
    </dgm:pt>
    <dgm:pt modelId="{92D44160-B036-4018-AA51-941DD96F418E}" type="pres">
      <dgm:prSet presAssocID="{413CCECE-2123-45EA-B32C-D50C027BC3FA}" presName="dummy" presStyleCnt="0"/>
      <dgm:spPr/>
    </dgm:pt>
    <dgm:pt modelId="{D901A2A2-EA2D-4E7B-B45C-63AF3E1B61B9}" type="pres">
      <dgm:prSet presAssocID="{413CCECE-2123-45EA-B32C-D50C027BC3FA}" presName="node" presStyleLbl="revTx" presStyleIdx="4" presStyleCnt="8">
        <dgm:presLayoutVars>
          <dgm:bulletEnabled val="1"/>
        </dgm:presLayoutVars>
      </dgm:prSet>
      <dgm:spPr/>
      <dgm:t>
        <a:bodyPr/>
        <a:lstStyle/>
        <a:p>
          <a:endParaRPr lang="es-MX"/>
        </a:p>
      </dgm:t>
    </dgm:pt>
    <dgm:pt modelId="{4024815C-7F95-48F4-A896-34CABFAF3317}" type="pres">
      <dgm:prSet presAssocID="{D7E4CFB6-87C2-4E56-9F7C-882142E88B8B}" presName="sibTrans" presStyleLbl="node1" presStyleIdx="4" presStyleCnt="8"/>
      <dgm:spPr/>
      <dgm:t>
        <a:bodyPr/>
        <a:lstStyle/>
        <a:p>
          <a:endParaRPr lang="es-MX"/>
        </a:p>
      </dgm:t>
    </dgm:pt>
    <dgm:pt modelId="{DC8DB95B-67B9-4D4F-A427-D9B0EA437F22}" type="pres">
      <dgm:prSet presAssocID="{E6A9089B-D248-48BA-A8DC-0E92DFE1E24D}" presName="dummy" presStyleCnt="0"/>
      <dgm:spPr/>
    </dgm:pt>
    <dgm:pt modelId="{BEE60B01-87F9-42E4-98FB-1ECAB22F0C97}" type="pres">
      <dgm:prSet presAssocID="{E6A9089B-D248-48BA-A8DC-0E92DFE1E24D}" presName="node" presStyleLbl="revTx" presStyleIdx="5" presStyleCnt="8">
        <dgm:presLayoutVars>
          <dgm:bulletEnabled val="1"/>
        </dgm:presLayoutVars>
      </dgm:prSet>
      <dgm:spPr/>
      <dgm:t>
        <a:bodyPr/>
        <a:lstStyle/>
        <a:p>
          <a:endParaRPr lang="es-MX"/>
        </a:p>
      </dgm:t>
    </dgm:pt>
    <dgm:pt modelId="{FE71E09F-0897-4A2C-9FCB-88E85C0F17BB}" type="pres">
      <dgm:prSet presAssocID="{641BD05C-1FA4-4FCF-8FB4-0F043E1E2817}" presName="sibTrans" presStyleLbl="node1" presStyleIdx="5" presStyleCnt="8"/>
      <dgm:spPr/>
      <dgm:t>
        <a:bodyPr/>
        <a:lstStyle/>
        <a:p>
          <a:endParaRPr lang="es-MX"/>
        </a:p>
      </dgm:t>
    </dgm:pt>
    <dgm:pt modelId="{CD3A1D9F-D75C-47AE-A43B-CA160AC8C5DA}" type="pres">
      <dgm:prSet presAssocID="{18EDE644-4C3D-4212-BE97-D815459AEF83}" presName="dummy" presStyleCnt="0"/>
      <dgm:spPr/>
    </dgm:pt>
    <dgm:pt modelId="{C6057DC8-B8CD-4503-8F62-121595014070}" type="pres">
      <dgm:prSet presAssocID="{18EDE644-4C3D-4212-BE97-D815459AEF83}" presName="node" presStyleLbl="revTx" presStyleIdx="6" presStyleCnt="8">
        <dgm:presLayoutVars>
          <dgm:bulletEnabled val="1"/>
        </dgm:presLayoutVars>
      </dgm:prSet>
      <dgm:spPr/>
      <dgm:t>
        <a:bodyPr/>
        <a:lstStyle/>
        <a:p>
          <a:endParaRPr lang="es-MX"/>
        </a:p>
      </dgm:t>
    </dgm:pt>
    <dgm:pt modelId="{70DBCBAE-981D-4069-AB88-C979A3CE3A17}" type="pres">
      <dgm:prSet presAssocID="{9C612D4F-F9CA-4943-ABA5-D8AB26E560BC}" presName="sibTrans" presStyleLbl="node1" presStyleIdx="6" presStyleCnt="8"/>
      <dgm:spPr/>
      <dgm:t>
        <a:bodyPr/>
        <a:lstStyle/>
        <a:p>
          <a:endParaRPr lang="es-MX"/>
        </a:p>
      </dgm:t>
    </dgm:pt>
    <dgm:pt modelId="{EF92EC64-7A60-4A96-9DBD-AC239EBF9BD3}" type="pres">
      <dgm:prSet presAssocID="{42C2E928-08A1-4B74-86D7-7FA934BBA091}" presName="dummy" presStyleCnt="0"/>
      <dgm:spPr/>
    </dgm:pt>
    <dgm:pt modelId="{636C1354-8099-4DD9-8892-F0333C0A7FD9}" type="pres">
      <dgm:prSet presAssocID="{42C2E928-08A1-4B74-86D7-7FA934BBA091}" presName="node" presStyleLbl="revTx" presStyleIdx="7" presStyleCnt="8">
        <dgm:presLayoutVars>
          <dgm:bulletEnabled val="1"/>
        </dgm:presLayoutVars>
      </dgm:prSet>
      <dgm:spPr/>
      <dgm:t>
        <a:bodyPr/>
        <a:lstStyle/>
        <a:p>
          <a:endParaRPr lang="es-MX"/>
        </a:p>
      </dgm:t>
    </dgm:pt>
    <dgm:pt modelId="{927E86DA-C024-43D8-AF63-790B43200CC5}" type="pres">
      <dgm:prSet presAssocID="{CB83B7FE-5988-4BBE-BF63-63A932958145}" presName="sibTrans" presStyleLbl="node1" presStyleIdx="7" presStyleCnt="8"/>
      <dgm:spPr/>
      <dgm:t>
        <a:bodyPr/>
        <a:lstStyle/>
        <a:p>
          <a:endParaRPr lang="es-MX"/>
        </a:p>
      </dgm:t>
    </dgm:pt>
  </dgm:ptLst>
  <dgm:cxnLst>
    <dgm:cxn modelId="{B991298B-87A0-47FA-9466-DFA9AA1DAB01}" srcId="{2418ED5C-A25B-4734-9621-ADE27F0477CF}" destId="{B19441DD-2201-46D0-9B87-1A67EF2B93C9}" srcOrd="3" destOrd="0" parTransId="{F292D712-191C-41B5-8F18-DD801678DC15}" sibTransId="{CBF9EAAD-B2A1-48F1-94F4-3297E005C6F2}"/>
    <dgm:cxn modelId="{601B1E5E-5A37-4AC6-83A1-A08B093FFAA8}" type="presOf" srcId="{B19441DD-2201-46D0-9B87-1A67EF2B93C9}" destId="{91221ACF-9256-43B9-87D1-70F96E5EF088}" srcOrd="0" destOrd="0" presId="urn:microsoft.com/office/officeart/2005/8/layout/cycle1"/>
    <dgm:cxn modelId="{96DE4FA8-D86B-442C-A218-8CC4B32D1E4A}" type="presOf" srcId="{7258570B-FCEE-4FF3-81B4-821E381B191A}" destId="{12FB99DF-2D4C-4A91-869B-440DBA20E418}" srcOrd="0" destOrd="0" presId="urn:microsoft.com/office/officeart/2005/8/layout/cycle1"/>
    <dgm:cxn modelId="{D6943927-FFB5-42E7-AAEF-B40F6AFB1B86}" type="presOf" srcId="{D7E4CFB6-87C2-4E56-9F7C-882142E88B8B}" destId="{4024815C-7F95-48F4-A896-34CABFAF3317}" srcOrd="0" destOrd="0" presId="urn:microsoft.com/office/officeart/2005/8/layout/cycle1"/>
    <dgm:cxn modelId="{35B0FFD3-F2DF-4D1C-8F19-76BF36F57693}" type="presOf" srcId="{2418ED5C-A25B-4734-9621-ADE27F0477CF}" destId="{D996DCFF-7897-4F2F-86D4-B5E3A037BBE9}" srcOrd="0" destOrd="0" presId="urn:microsoft.com/office/officeart/2005/8/layout/cycle1"/>
    <dgm:cxn modelId="{F5E4ADBA-FF47-4EE7-AB9A-8D89BA860F63}" type="presOf" srcId="{E6A9089B-D248-48BA-A8DC-0E92DFE1E24D}" destId="{BEE60B01-87F9-42E4-98FB-1ECAB22F0C97}" srcOrd="0" destOrd="0" presId="urn:microsoft.com/office/officeart/2005/8/layout/cycle1"/>
    <dgm:cxn modelId="{1FA3F190-6552-449A-9C13-FEB516A4591A}" type="presOf" srcId="{9C612D4F-F9CA-4943-ABA5-D8AB26E560BC}" destId="{70DBCBAE-981D-4069-AB88-C979A3CE3A17}" srcOrd="0" destOrd="0" presId="urn:microsoft.com/office/officeart/2005/8/layout/cycle1"/>
    <dgm:cxn modelId="{AF8A8397-8E66-4A04-BC45-BE299FAFDE5D}" type="presOf" srcId="{63CDCFB6-20D7-48A2-B1DD-C5E442B0E9AA}" destId="{E40E3EF9-85A7-4271-A17B-966898E2633A}" srcOrd="0" destOrd="0" presId="urn:microsoft.com/office/officeart/2005/8/layout/cycle1"/>
    <dgm:cxn modelId="{0E7361E5-E6E9-4EE8-9D17-3475EF22B5F5}" type="presOf" srcId="{641BD05C-1FA4-4FCF-8FB4-0F043E1E2817}" destId="{FE71E09F-0897-4A2C-9FCB-88E85C0F17BB}" srcOrd="0" destOrd="0" presId="urn:microsoft.com/office/officeart/2005/8/layout/cycle1"/>
    <dgm:cxn modelId="{9D18214B-9A47-4473-89E9-8C5AC40A02AA}" srcId="{2418ED5C-A25B-4734-9621-ADE27F0477CF}" destId="{855CF0EC-C299-48A0-A3A9-7EBD8A8BD5B9}" srcOrd="2" destOrd="0" parTransId="{BF046731-E3B5-4862-81A2-B447A93CAEC7}" sibTransId="{63CDCFB6-20D7-48A2-B1DD-C5E442B0E9AA}"/>
    <dgm:cxn modelId="{153E45C5-16C6-4434-BF39-52A64345283B}" type="presOf" srcId="{CB83B7FE-5988-4BBE-BF63-63A932958145}" destId="{927E86DA-C024-43D8-AF63-790B43200CC5}" srcOrd="0" destOrd="0" presId="urn:microsoft.com/office/officeart/2005/8/layout/cycle1"/>
    <dgm:cxn modelId="{59A6812C-212A-4692-998F-E9A6EEBEFA2D}" srcId="{2418ED5C-A25B-4734-9621-ADE27F0477CF}" destId="{413CCECE-2123-45EA-B32C-D50C027BC3FA}" srcOrd="4" destOrd="0" parTransId="{A4CAC676-E34F-4E6A-8E82-A066810F08F4}" sibTransId="{D7E4CFB6-87C2-4E56-9F7C-882142E88B8B}"/>
    <dgm:cxn modelId="{C9D7A186-6679-446A-B366-640A5E760FB5}" type="presOf" srcId="{CBF9EAAD-B2A1-48F1-94F4-3297E005C6F2}" destId="{59D862D0-4C9D-48C7-AA67-C3FF598DCAE2}" srcOrd="0" destOrd="0" presId="urn:microsoft.com/office/officeart/2005/8/layout/cycle1"/>
    <dgm:cxn modelId="{6586E88F-9D6B-48BD-A3A2-23D34B5B76DB}" srcId="{2418ED5C-A25B-4734-9621-ADE27F0477CF}" destId="{1D7D9A3D-419A-4D26-9A0A-C4996EB196FB}" srcOrd="0" destOrd="0" parTransId="{EADFF6D0-549C-4153-A45F-69BB71B71320}" sibTransId="{7258570B-FCEE-4FF3-81B4-821E381B191A}"/>
    <dgm:cxn modelId="{CD8C8B50-CDA3-487F-A4AE-175062E5C555}" srcId="{2418ED5C-A25B-4734-9621-ADE27F0477CF}" destId="{42C2E928-08A1-4B74-86D7-7FA934BBA091}" srcOrd="7" destOrd="0" parTransId="{F7CC57AE-A2CB-4950-85B7-8CA8FC7BB109}" sibTransId="{CB83B7FE-5988-4BBE-BF63-63A932958145}"/>
    <dgm:cxn modelId="{EC5CB639-F309-43C4-806E-F20EE3326D36}" srcId="{2418ED5C-A25B-4734-9621-ADE27F0477CF}" destId="{855CADF3-5404-4079-A51E-1403A090D2DB}" srcOrd="1" destOrd="0" parTransId="{1C483EAA-0DF4-4509-8F1D-30717103612C}" sibTransId="{63A6AD3D-4304-4C68-B1E1-9D0D9B909C99}"/>
    <dgm:cxn modelId="{CE4087D5-C810-4512-8D0F-E72700004CF4}" type="presOf" srcId="{42C2E928-08A1-4B74-86D7-7FA934BBA091}" destId="{636C1354-8099-4DD9-8892-F0333C0A7FD9}" srcOrd="0" destOrd="0" presId="urn:microsoft.com/office/officeart/2005/8/layout/cycle1"/>
    <dgm:cxn modelId="{1385ED4C-1ED8-496B-86D8-BAC9FFC8A924}" type="presOf" srcId="{1D7D9A3D-419A-4D26-9A0A-C4996EB196FB}" destId="{0C9849BB-315E-4FBF-9CEB-7BF615C665B4}" srcOrd="0" destOrd="0" presId="urn:microsoft.com/office/officeart/2005/8/layout/cycle1"/>
    <dgm:cxn modelId="{212FA4B2-7FDC-4E39-9D02-29F72A019E01}" type="presOf" srcId="{18EDE644-4C3D-4212-BE97-D815459AEF83}" destId="{C6057DC8-B8CD-4503-8F62-121595014070}" srcOrd="0" destOrd="0" presId="urn:microsoft.com/office/officeart/2005/8/layout/cycle1"/>
    <dgm:cxn modelId="{77BF5EB7-99F4-4063-9F7A-B638D6E3570A}" srcId="{2418ED5C-A25B-4734-9621-ADE27F0477CF}" destId="{E6A9089B-D248-48BA-A8DC-0E92DFE1E24D}" srcOrd="5" destOrd="0" parTransId="{5DAA8089-4886-448E-BBBB-4DAF21E6C0B0}" sibTransId="{641BD05C-1FA4-4FCF-8FB4-0F043E1E2817}"/>
    <dgm:cxn modelId="{C0EEFC5B-F7CF-4CF2-977E-C87A5890443E}" type="presOf" srcId="{63A6AD3D-4304-4C68-B1E1-9D0D9B909C99}" destId="{C0AE8C50-CD26-4012-8F39-D5030C4446D8}" srcOrd="0" destOrd="0" presId="urn:microsoft.com/office/officeart/2005/8/layout/cycle1"/>
    <dgm:cxn modelId="{6ECDFD07-5F45-4FB5-8235-40BEF89E12EA}" type="presOf" srcId="{855CF0EC-C299-48A0-A3A9-7EBD8A8BD5B9}" destId="{13A009A2-5E01-4E77-8752-E455316ABF86}" srcOrd="0" destOrd="0" presId="urn:microsoft.com/office/officeart/2005/8/layout/cycle1"/>
    <dgm:cxn modelId="{C33A0287-1F3A-4F11-B6F3-1CAC5B6D4A2C}" srcId="{2418ED5C-A25B-4734-9621-ADE27F0477CF}" destId="{18EDE644-4C3D-4212-BE97-D815459AEF83}" srcOrd="6" destOrd="0" parTransId="{ECC5C206-620A-4651-81C6-7EE1E2431C19}" sibTransId="{9C612D4F-F9CA-4943-ABA5-D8AB26E560BC}"/>
    <dgm:cxn modelId="{25E894EB-7CFC-4BF1-8C77-8A731441B283}" type="presOf" srcId="{855CADF3-5404-4079-A51E-1403A090D2DB}" destId="{714E8970-C2CB-4F0F-8858-011DA69A7559}" srcOrd="0" destOrd="0" presId="urn:microsoft.com/office/officeart/2005/8/layout/cycle1"/>
    <dgm:cxn modelId="{FB828C76-830B-475B-A96E-511D507CAB30}" type="presOf" srcId="{413CCECE-2123-45EA-B32C-D50C027BC3FA}" destId="{D901A2A2-EA2D-4E7B-B45C-63AF3E1B61B9}" srcOrd="0" destOrd="0" presId="urn:microsoft.com/office/officeart/2005/8/layout/cycle1"/>
    <dgm:cxn modelId="{E32A92B9-3E00-44BE-A102-A2A3DD21859A}" type="presParOf" srcId="{D996DCFF-7897-4F2F-86D4-B5E3A037BBE9}" destId="{8A902C01-F4A5-4F6E-B8F4-D6FC7D72B35C}" srcOrd="0" destOrd="0" presId="urn:microsoft.com/office/officeart/2005/8/layout/cycle1"/>
    <dgm:cxn modelId="{C83878EE-794D-4432-9040-B5EEBD8118DD}" type="presParOf" srcId="{D996DCFF-7897-4F2F-86D4-B5E3A037BBE9}" destId="{0C9849BB-315E-4FBF-9CEB-7BF615C665B4}" srcOrd="1" destOrd="0" presId="urn:microsoft.com/office/officeart/2005/8/layout/cycle1"/>
    <dgm:cxn modelId="{AD99B25E-C584-4677-BF5C-860B4F706F2E}" type="presParOf" srcId="{D996DCFF-7897-4F2F-86D4-B5E3A037BBE9}" destId="{12FB99DF-2D4C-4A91-869B-440DBA20E418}" srcOrd="2" destOrd="0" presId="urn:microsoft.com/office/officeart/2005/8/layout/cycle1"/>
    <dgm:cxn modelId="{FFD8F705-DD7B-4D9C-A3F3-B5B9D979D409}" type="presParOf" srcId="{D996DCFF-7897-4F2F-86D4-B5E3A037BBE9}" destId="{8AD492A0-C70E-4673-938C-38C8F373763C}" srcOrd="3" destOrd="0" presId="urn:microsoft.com/office/officeart/2005/8/layout/cycle1"/>
    <dgm:cxn modelId="{FC407114-FDEA-4912-9833-8A5C6FBFDE81}" type="presParOf" srcId="{D996DCFF-7897-4F2F-86D4-B5E3A037BBE9}" destId="{714E8970-C2CB-4F0F-8858-011DA69A7559}" srcOrd="4" destOrd="0" presId="urn:microsoft.com/office/officeart/2005/8/layout/cycle1"/>
    <dgm:cxn modelId="{E36A1650-C91A-461F-A52B-D0D55397D3E8}" type="presParOf" srcId="{D996DCFF-7897-4F2F-86D4-B5E3A037BBE9}" destId="{C0AE8C50-CD26-4012-8F39-D5030C4446D8}" srcOrd="5" destOrd="0" presId="urn:microsoft.com/office/officeart/2005/8/layout/cycle1"/>
    <dgm:cxn modelId="{9816C5A3-9FC0-4652-B56A-638B15AA1510}" type="presParOf" srcId="{D996DCFF-7897-4F2F-86D4-B5E3A037BBE9}" destId="{63F24F78-E3C7-4C6D-904A-9E8D32F27BE0}" srcOrd="6" destOrd="0" presId="urn:microsoft.com/office/officeart/2005/8/layout/cycle1"/>
    <dgm:cxn modelId="{C236D34D-96CB-4536-9D31-A140AE0723EB}" type="presParOf" srcId="{D996DCFF-7897-4F2F-86D4-B5E3A037BBE9}" destId="{13A009A2-5E01-4E77-8752-E455316ABF86}" srcOrd="7" destOrd="0" presId="urn:microsoft.com/office/officeart/2005/8/layout/cycle1"/>
    <dgm:cxn modelId="{130A8089-B89B-4E57-99F5-7B9684E9F55C}" type="presParOf" srcId="{D996DCFF-7897-4F2F-86D4-B5E3A037BBE9}" destId="{E40E3EF9-85A7-4271-A17B-966898E2633A}" srcOrd="8" destOrd="0" presId="urn:microsoft.com/office/officeart/2005/8/layout/cycle1"/>
    <dgm:cxn modelId="{03301F84-392D-44F7-94EE-153E3AB789C4}" type="presParOf" srcId="{D996DCFF-7897-4F2F-86D4-B5E3A037BBE9}" destId="{298D7705-ECD6-41A3-AAF3-920B9602ADBB}" srcOrd="9" destOrd="0" presId="urn:microsoft.com/office/officeart/2005/8/layout/cycle1"/>
    <dgm:cxn modelId="{6DC87298-39C7-4210-898E-BBE3B561F937}" type="presParOf" srcId="{D996DCFF-7897-4F2F-86D4-B5E3A037BBE9}" destId="{91221ACF-9256-43B9-87D1-70F96E5EF088}" srcOrd="10" destOrd="0" presId="urn:microsoft.com/office/officeart/2005/8/layout/cycle1"/>
    <dgm:cxn modelId="{8FDF7841-1D28-42E8-BFFF-6D921144AF59}" type="presParOf" srcId="{D996DCFF-7897-4F2F-86D4-B5E3A037BBE9}" destId="{59D862D0-4C9D-48C7-AA67-C3FF598DCAE2}" srcOrd="11" destOrd="0" presId="urn:microsoft.com/office/officeart/2005/8/layout/cycle1"/>
    <dgm:cxn modelId="{D5D4775E-9117-4BDD-97FB-D4926F88D6A2}" type="presParOf" srcId="{D996DCFF-7897-4F2F-86D4-B5E3A037BBE9}" destId="{92D44160-B036-4018-AA51-941DD96F418E}" srcOrd="12" destOrd="0" presId="urn:microsoft.com/office/officeart/2005/8/layout/cycle1"/>
    <dgm:cxn modelId="{C3DC9235-775B-440C-B859-7892CDD83D63}" type="presParOf" srcId="{D996DCFF-7897-4F2F-86D4-B5E3A037BBE9}" destId="{D901A2A2-EA2D-4E7B-B45C-63AF3E1B61B9}" srcOrd="13" destOrd="0" presId="urn:microsoft.com/office/officeart/2005/8/layout/cycle1"/>
    <dgm:cxn modelId="{AD83CA1F-BF10-42B6-807E-A932E9F11206}" type="presParOf" srcId="{D996DCFF-7897-4F2F-86D4-B5E3A037BBE9}" destId="{4024815C-7F95-48F4-A896-34CABFAF3317}" srcOrd="14" destOrd="0" presId="urn:microsoft.com/office/officeart/2005/8/layout/cycle1"/>
    <dgm:cxn modelId="{8EFE73AE-2115-45F3-8ED1-20426D81265B}" type="presParOf" srcId="{D996DCFF-7897-4F2F-86D4-B5E3A037BBE9}" destId="{DC8DB95B-67B9-4D4F-A427-D9B0EA437F22}" srcOrd="15" destOrd="0" presId="urn:microsoft.com/office/officeart/2005/8/layout/cycle1"/>
    <dgm:cxn modelId="{FF37118A-4630-46C2-ADEC-0BCA6BA2FB89}" type="presParOf" srcId="{D996DCFF-7897-4F2F-86D4-B5E3A037BBE9}" destId="{BEE60B01-87F9-42E4-98FB-1ECAB22F0C97}" srcOrd="16" destOrd="0" presId="urn:microsoft.com/office/officeart/2005/8/layout/cycle1"/>
    <dgm:cxn modelId="{0310615C-6E13-4B3D-942B-8B2644263B4D}" type="presParOf" srcId="{D996DCFF-7897-4F2F-86D4-B5E3A037BBE9}" destId="{FE71E09F-0897-4A2C-9FCB-88E85C0F17BB}" srcOrd="17" destOrd="0" presId="urn:microsoft.com/office/officeart/2005/8/layout/cycle1"/>
    <dgm:cxn modelId="{C3802766-6A17-49B0-9328-2973E9C9A87F}" type="presParOf" srcId="{D996DCFF-7897-4F2F-86D4-B5E3A037BBE9}" destId="{CD3A1D9F-D75C-47AE-A43B-CA160AC8C5DA}" srcOrd="18" destOrd="0" presId="urn:microsoft.com/office/officeart/2005/8/layout/cycle1"/>
    <dgm:cxn modelId="{3FBCC272-E3F9-40ED-B5B3-807D31763385}" type="presParOf" srcId="{D996DCFF-7897-4F2F-86D4-B5E3A037BBE9}" destId="{C6057DC8-B8CD-4503-8F62-121595014070}" srcOrd="19" destOrd="0" presId="urn:microsoft.com/office/officeart/2005/8/layout/cycle1"/>
    <dgm:cxn modelId="{4A60DA31-EA62-438F-9A78-942EFF1C8343}" type="presParOf" srcId="{D996DCFF-7897-4F2F-86D4-B5E3A037BBE9}" destId="{70DBCBAE-981D-4069-AB88-C979A3CE3A17}" srcOrd="20" destOrd="0" presId="urn:microsoft.com/office/officeart/2005/8/layout/cycle1"/>
    <dgm:cxn modelId="{13922F09-47BE-43A0-884D-517A67468272}" type="presParOf" srcId="{D996DCFF-7897-4F2F-86D4-B5E3A037BBE9}" destId="{EF92EC64-7A60-4A96-9DBD-AC239EBF9BD3}" srcOrd="21" destOrd="0" presId="urn:microsoft.com/office/officeart/2005/8/layout/cycle1"/>
    <dgm:cxn modelId="{018F2452-909A-4E65-9F9F-3D2D897419A5}" type="presParOf" srcId="{D996DCFF-7897-4F2F-86D4-B5E3A037BBE9}" destId="{636C1354-8099-4DD9-8892-F0333C0A7FD9}" srcOrd="22" destOrd="0" presId="urn:microsoft.com/office/officeart/2005/8/layout/cycle1"/>
    <dgm:cxn modelId="{49C308BA-CBD3-45FF-A556-41496CA00B43}" type="presParOf" srcId="{D996DCFF-7897-4F2F-86D4-B5E3A037BBE9}" destId="{927E86DA-C024-43D8-AF63-790B43200CC5}"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1F468-6EF2-46B3-906C-3A6F7A9968FF}"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MX"/>
        </a:p>
      </dgm:t>
    </dgm:pt>
    <dgm:pt modelId="{8FC4B4A7-09CB-44C8-ABB0-BE517D1F799D}">
      <dgm:prSet phldrT="[Texto]" custT="1"/>
      <dgm:spPr/>
      <dgm:t>
        <a:bodyPr/>
        <a:lstStyle/>
        <a:p>
          <a:pPr algn="ctr"/>
          <a:r>
            <a:rPr lang="es-MX" sz="3600" dirty="0" smtClean="0">
              <a:latin typeface="Calibri" panose="020F0502020204030204" pitchFamily="34" charset="0"/>
            </a:rPr>
            <a:t>Contables</a:t>
          </a:r>
          <a:endParaRPr lang="es-MX" sz="4400" dirty="0">
            <a:latin typeface="Calibri" panose="020F0502020204030204" pitchFamily="34" charset="0"/>
          </a:endParaRPr>
        </a:p>
      </dgm:t>
    </dgm:pt>
    <dgm:pt modelId="{6C52AB04-CF50-4A31-9701-EF4893C0CE36}" type="parTrans" cxnId="{17C99FD7-3BED-4A88-9037-C1E13012B40A}">
      <dgm:prSet/>
      <dgm:spPr/>
      <dgm:t>
        <a:bodyPr/>
        <a:lstStyle/>
        <a:p>
          <a:endParaRPr lang="es-MX" sz="2400">
            <a:latin typeface="Calibri" panose="020F0502020204030204" pitchFamily="34" charset="0"/>
          </a:endParaRPr>
        </a:p>
      </dgm:t>
    </dgm:pt>
    <dgm:pt modelId="{C5902A2A-7CD7-40F3-9769-CA964F2E615A}" type="sibTrans" cxnId="{17C99FD7-3BED-4A88-9037-C1E13012B40A}">
      <dgm:prSet/>
      <dgm:spPr/>
      <dgm:t>
        <a:bodyPr/>
        <a:lstStyle/>
        <a:p>
          <a:endParaRPr lang="es-MX" sz="2400">
            <a:latin typeface="Calibri" panose="020F0502020204030204" pitchFamily="34" charset="0"/>
          </a:endParaRPr>
        </a:p>
      </dgm:t>
    </dgm:pt>
    <dgm:pt modelId="{BD96CFAB-5B7D-479F-AB9A-9EE609A057DC}">
      <dgm:prSet phldrT="[Texto]" custT="1"/>
      <dgm:spPr/>
      <dgm:t>
        <a:bodyPr/>
        <a:lstStyle/>
        <a:p>
          <a:r>
            <a:rPr lang="es-MX" sz="1600" dirty="0" smtClean="0">
              <a:latin typeface="Calibri" panose="020F0502020204030204" pitchFamily="34" charset="0"/>
            </a:rPr>
            <a:t>Edo. de Situación Financiera</a:t>
          </a:r>
          <a:endParaRPr lang="es-MX" sz="1600" dirty="0">
            <a:latin typeface="Calibri" panose="020F0502020204030204" pitchFamily="34" charset="0"/>
          </a:endParaRPr>
        </a:p>
      </dgm:t>
    </dgm:pt>
    <dgm:pt modelId="{9E2FD3F1-73E2-4F07-837C-12902E040FE2}" type="parTrans" cxnId="{33AAEDD1-D4D8-445A-9C1C-24FF4DAF927B}">
      <dgm:prSet/>
      <dgm:spPr/>
      <dgm:t>
        <a:bodyPr/>
        <a:lstStyle/>
        <a:p>
          <a:endParaRPr lang="es-MX" sz="2400">
            <a:latin typeface="Calibri" panose="020F0502020204030204" pitchFamily="34" charset="0"/>
          </a:endParaRPr>
        </a:p>
      </dgm:t>
    </dgm:pt>
    <dgm:pt modelId="{49D13658-C6DC-4401-A220-C8654E65E62B}" type="sibTrans" cxnId="{33AAEDD1-D4D8-445A-9C1C-24FF4DAF927B}">
      <dgm:prSet/>
      <dgm:spPr/>
      <dgm:t>
        <a:bodyPr/>
        <a:lstStyle/>
        <a:p>
          <a:endParaRPr lang="es-MX" sz="2400">
            <a:latin typeface="Calibri" panose="020F0502020204030204" pitchFamily="34" charset="0"/>
          </a:endParaRPr>
        </a:p>
      </dgm:t>
    </dgm:pt>
    <dgm:pt modelId="{90DF1764-B3E2-4293-86DF-A24FF4692FC5}">
      <dgm:prSet phldrT="[Texto]" custT="1"/>
      <dgm:spPr/>
      <dgm:t>
        <a:bodyPr/>
        <a:lstStyle/>
        <a:p>
          <a:r>
            <a:rPr lang="es-MX" sz="1600" dirty="0" smtClean="0">
              <a:latin typeface="Calibri" panose="020F0502020204030204" pitchFamily="34" charset="0"/>
            </a:rPr>
            <a:t>Edo. de Actividades</a:t>
          </a:r>
          <a:endParaRPr lang="es-MX" sz="1600" dirty="0">
            <a:latin typeface="Calibri" panose="020F0502020204030204" pitchFamily="34" charset="0"/>
          </a:endParaRPr>
        </a:p>
      </dgm:t>
    </dgm:pt>
    <dgm:pt modelId="{4B2E75D5-5C04-4B81-A235-A9FD83E2F38A}" type="parTrans" cxnId="{71ADA94C-B807-40A0-8B32-14B5D53BBBAB}">
      <dgm:prSet/>
      <dgm:spPr/>
      <dgm:t>
        <a:bodyPr/>
        <a:lstStyle/>
        <a:p>
          <a:endParaRPr lang="es-MX" sz="2400">
            <a:latin typeface="Calibri" panose="020F0502020204030204" pitchFamily="34" charset="0"/>
          </a:endParaRPr>
        </a:p>
      </dgm:t>
    </dgm:pt>
    <dgm:pt modelId="{3955A27C-A9EF-4E55-AEF6-B10BB64549B7}" type="sibTrans" cxnId="{71ADA94C-B807-40A0-8B32-14B5D53BBBAB}">
      <dgm:prSet/>
      <dgm:spPr/>
      <dgm:t>
        <a:bodyPr/>
        <a:lstStyle/>
        <a:p>
          <a:endParaRPr lang="es-MX" sz="2400">
            <a:latin typeface="Calibri" panose="020F0502020204030204" pitchFamily="34" charset="0"/>
          </a:endParaRPr>
        </a:p>
      </dgm:t>
    </dgm:pt>
    <dgm:pt modelId="{77AF8E18-6752-47E9-9C14-EDE687036A65}">
      <dgm:prSet phldrT="[Texto]" custT="1"/>
      <dgm:spPr/>
      <dgm:t>
        <a:bodyPr/>
        <a:lstStyle/>
        <a:p>
          <a:r>
            <a:rPr lang="es-MX" sz="1600" dirty="0" smtClean="0">
              <a:latin typeface="Calibri" panose="020F0502020204030204" pitchFamily="34" charset="0"/>
            </a:rPr>
            <a:t>Edo. de Flujo de Efectivo</a:t>
          </a:r>
        </a:p>
      </dgm:t>
    </dgm:pt>
    <dgm:pt modelId="{4D6B54D3-E5DE-41A5-9E09-CFCA1F186D5A}" type="parTrans" cxnId="{4CA1F88F-DA7F-4D07-B3F3-090163A26926}">
      <dgm:prSet/>
      <dgm:spPr/>
      <dgm:t>
        <a:bodyPr/>
        <a:lstStyle/>
        <a:p>
          <a:endParaRPr lang="es-MX" sz="2400">
            <a:latin typeface="Calibri" panose="020F0502020204030204" pitchFamily="34" charset="0"/>
          </a:endParaRPr>
        </a:p>
      </dgm:t>
    </dgm:pt>
    <dgm:pt modelId="{6F4FAEEA-6826-470E-A0E6-3D7E22A4B3D9}" type="sibTrans" cxnId="{4CA1F88F-DA7F-4D07-B3F3-090163A26926}">
      <dgm:prSet/>
      <dgm:spPr/>
      <dgm:t>
        <a:bodyPr/>
        <a:lstStyle/>
        <a:p>
          <a:endParaRPr lang="es-MX" sz="2400">
            <a:latin typeface="Calibri" panose="020F0502020204030204" pitchFamily="34" charset="0"/>
          </a:endParaRPr>
        </a:p>
      </dgm:t>
    </dgm:pt>
    <dgm:pt modelId="{A0A4FF7E-110D-4127-9D02-3DA160FBB6AE}">
      <dgm:prSet phldrT="[Texto]" custT="1"/>
      <dgm:spPr/>
      <dgm:t>
        <a:bodyPr/>
        <a:lstStyle/>
        <a:p>
          <a:pPr algn="ctr"/>
          <a:r>
            <a:rPr lang="es-MX" sz="3600" dirty="0" smtClean="0">
              <a:latin typeface="Calibri" panose="020F0502020204030204" pitchFamily="34" charset="0"/>
            </a:rPr>
            <a:t>Presupuestarios</a:t>
          </a:r>
          <a:endParaRPr lang="es-MX" sz="4400" dirty="0">
            <a:latin typeface="Calibri" panose="020F0502020204030204" pitchFamily="34" charset="0"/>
          </a:endParaRPr>
        </a:p>
      </dgm:t>
    </dgm:pt>
    <dgm:pt modelId="{7A8DF25F-6082-4232-AC9B-D601317C1106}" type="parTrans" cxnId="{38550B38-F9A1-4E6F-9D93-1091A7208A03}">
      <dgm:prSet/>
      <dgm:spPr/>
      <dgm:t>
        <a:bodyPr/>
        <a:lstStyle/>
        <a:p>
          <a:endParaRPr lang="es-MX" sz="2400">
            <a:latin typeface="Calibri" panose="020F0502020204030204" pitchFamily="34" charset="0"/>
          </a:endParaRPr>
        </a:p>
      </dgm:t>
    </dgm:pt>
    <dgm:pt modelId="{7CF0723D-E7F4-4687-8853-B516A984E620}" type="sibTrans" cxnId="{38550B38-F9A1-4E6F-9D93-1091A7208A03}">
      <dgm:prSet/>
      <dgm:spPr/>
      <dgm:t>
        <a:bodyPr/>
        <a:lstStyle/>
        <a:p>
          <a:endParaRPr lang="es-MX" sz="2400">
            <a:latin typeface="Calibri" panose="020F0502020204030204" pitchFamily="34" charset="0"/>
          </a:endParaRPr>
        </a:p>
      </dgm:t>
    </dgm:pt>
    <dgm:pt modelId="{64968118-77EA-4645-8701-1912936E1D77}">
      <dgm:prSet phldrT="[Texto]" custT="1"/>
      <dgm:spPr/>
      <dgm:t>
        <a:bodyPr/>
        <a:lstStyle/>
        <a:p>
          <a:r>
            <a:rPr lang="es-MX" sz="1600" dirty="0" smtClean="0">
              <a:latin typeface="Calibri" panose="020F0502020204030204" pitchFamily="34" charset="0"/>
            </a:rPr>
            <a:t>Edo. Analítico de Ingresos</a:t>
          </a:r>
          <a:endParaRPr lang="es-MX" sz="1600" dirty="0">
            <a:latin typeface="Calibri" panose="020F0502020204030204" pitchFamily="34" charset="0"/>
          </a:endParaRPr>
        </a:p>
      </dgm:t>
    </dgm:pt>
    <dgm:pt modelId="{9C625183-432B-44C3-8141-48472536CF98}" type="parTrans" cxnId="{940E47E9-4D9D-4A8C-A801-76E53EB06975}">
      <dgm:prSet/>
      <dgm:spPr/>
      <dgm:t>
        <a:bodyPr/>
        <a:lstStyle/>
        <a:p>
          <a:endParaRPr lang="es-MX" sz="2400">
            <a:latin typeface="Calibri" panose="020F0502020204030204" pitchFamily="34" charset="0"/>
          </a:endParaRPr>
        </a:p>
      </dgm:t>
    </dgm:pt>
    <dgm:pt modelId="{A0C802BA-E9E3-4D90-A5B5-A6187C2C9905}" type="sibTrans" cxnId="{940E47E9-4D9D-4A8C-A801-76E53EB06975}">
      <dgm:prSet/>
      <dgm:spPr/>
      <dgm:t>
        <a:bodyPr/>
        <a:lstStyle/>
        <a:p>
          <a:endParaRPr lang="es-MX" sz="2400">
            <a:latin typeface="Calibri" panose="020F0502020204030204" pitchFamily="34" charset="0"/>
          </a:endParaRPr>
        </a:p>
      </dgm:t>
    </dgm:pt>
    <dgm:pt modelId="{68B17995-CAA8-45AE-9F9B-B70D09A682F6}">
      <dgm:prSet phldrT="[Texto]" custT="1"/>
      <dgm:spPr/>
      <dgm:t>
        <a:bodyPr/>
        <a:lstStyle/>
        <a:p>
          <a:r>
            <a:rPr lang="es-MX" sz="1600" dirty="0" smtClean="0">
              <a:latin typeface="Calibri" panose="020F0502020204030204" pitchFamily="34" charset="0"/>
            </a:rPr>
            <a:t>Edo. Analítico del Ejercicio del Ppto. de Egresos (Objeto del gasto)</a:t>
          </a:r>
          <a:endParaRPr lang="es-MX" sz="1600" dirty="0">
            <a:latin typeface="Calibri" panose="020F0502020204030204" pitchFamily="34" charset="0"/>
          </a:endParaRPr>
        </a:p>
      </dgm:t>
    </dgm:pt>
    <dgm:pt modelId="{7322FAF5-4872-4706-B8C9-8E15BD6CD405}" type="parTrans" cxnId="{955794EE-0DAC-41CE-B919-7B3723ED909B}">
      <dgm:prSet/>
      <dgm:spPr/>
      <dgm:t>
        <a:bodyPr/>
        <a:lstStyle/>
        <a:p>
          <a:endParaRPr lang="es-MX" sz="2400">
            <a:latin typeface="Calibri" panose="020F0502020204030204" pitchFamily="34" charset="0"/>
          </a:endParaRPr>
        </a:p>
      </dgm:t>
    </dgm:pt>
    <dgm:pt modelId="{6CA82E6B-D0F3-48DD-8BE6-FCE650F5A49F}" type="sibTrans" cxnId="{955794EE-0DAC-41CE-B919-7B3723ED909B}">
      <dgm:prSet/>
      <dgm:spPr/>
      <dgm:t>
        <a:bodyPr/>
        <a:lstStyle/>
        <a:p>
          <a:endParaRPr lang="es-MX" sz="2400">
            <a:latin typeface="Calibri" panose="020F0502020204030204" pitchFamily="34" charset="0"/>
          </a:endParaRPr>
        </a:p>
      </dgm:t>
    </dgm:pt>
    <dgm:pt modelId="{D8A0598F-E5B1-48E1-BEFD-A8947116D76C}">
      <dgm:prSet phldrT="[Texto]" custT="1"/>
      <dgm:spPr/>
      <dgm:t>
        <a:bodyPr/>
        <a:lstStyle/>
        <a:p>
          <a:r>
            <a:rPr lang="es-MX" sz="1600" dirty="0" smtClean="0">
              <a:latin typeface="Calibri" panose="020F0502020204030204" pitchFamily="34" charset="0"/>
            </a:rPr>
            <a:t>Edo. Analítico del Ejercicio del Ppto. de Egresos (Económica)</a:t>
          </a:r>
          <a:endParaRPr lang="es-MX" sz="1600" dirty="0">
            <a:latin typeface="Calibri" panose="020F0502020204030204" pitchFamily="34" charset="0"/>
          </a:endParaRPr>
        </a:p>
      </dgm:t>
    </dgm:pt>
    <dgm:pt modelId="{53B1FF25-640C-4067-8A2F-D936376F003A}" type="parTrans" cxnId="{57994BDF-D9E5-4142-A455-7D77CCC76D24}">
      <dgm:prSet/>
      <dgm:spPr/>
      <dgm:t>
        <a:bodyPr/>
        <a:lstStyle/>
        <a:p>
          <a:endParaRPr lang="es-MX" sz="2400">
            <a:latin typeface="Calibri" panose="020F0502020204030204" pitchFamily="34" charset="0"/>
          </a:endParaRPr>
        </a:p>
      </dgm:t>
    </dgm:pt>
    <dgm:pt modelId="{008B3467-3E12-4ABF-800C-DF7EDC930E85}" type="sibTrans" cxnId="{57994BDF-D9E5-4142-A455-7D77CCC76D24}">
      <dgm:prSet/>
      <dgm:spPr/>
      <dgm:t>
        <a:bodyPr/>
        <a:lstStyle/>
        <a:p>
          <a:endParaRPr lang="es-MX" sz="2400">
            <a:latin typeface="Calibri" panose="020F0502020204030204" pitchFamily="34" charset="0"/>
          </a:endParaRPr>
        </a:p>
      </dgm:t>
    </dgm:pt>
    <dgm:pt modelId="{4CAA2400-E251-4270-8E57-D9D6FB95A170}">
      <dgm:prSet phldrT="[Texto]" custT="1"/>
      <dgm:spPr/>
      <dgm:t>
        <a:bodyPr/>
        <a:lstStyle/>
        <a:p>
          <a:r>
            <a:rPr lang="es-MX" sz="1600" dirty="0" smtClean="0">
              <a:latin typeface="Calibri" panose="020F0502020204030204" pitchFamily="34" charset="0"/>
            </a:rPr>
            <a:t>Edo. Analítico del Activo</a:t>
          </a:r>
        </a:p>
      </dgm:t>
    </dgm:pt>
    <dgm:pt modelId="{395E0CEC-136B-4423-B543-AC34629E6484}" type="parTrans" cxnId="{EF7F1D56-1074-4632-AB4B-3CCE3F6D2678}">
      <dgm:prSet/>
      <dgm:spPr/>
      <dgm:t>
        <a:bodyPr/>
        <a:lstStyle/>
        <a:p>
          <a:endParaRPr lang="es-MX" sz="2400">
            <a:latin typeface="Calibri" panose="020F0502020204030204" pitchFamily="34" charset="0"/>
          </a:endParaRPr>
        </a:p>
      </dgm:t>
    </dgm:pt>
    <dgm:pt modelId="{B3DA8611-BB4C-4FB2-8D25-6D7DE0A8E825}" type="sibTrans" cxnId="{EF7F1D56-1074-4632-AB4B-3CCE3F6D2678}">
      <dgm:prSet/>
      <dgm:spPr/>
      <dgm:t>
        <a:bodyPr/>
        <a:lstStyle/>
        <a:p>
          <a:endParaRPr lang="es-MX" sz="2400">
            <a:latin typeface="Calibri" panose="020F0502020204030204" pitchFamily="34" charset="0"/>
          </a:endParaRPr>
        </a:p>
      </dgm:t>
    </dgm:pt>
    <dgm:pt modelId="{689EC162-12B1-4ADC-9901-75BDB9F179F4}">
      <dgm:prSet phldrT="[Texto]" custT="1"/>
      <dgm:spPr/>
      <dgm:t>
        <a:bodyPr/>
        <a:lstStyle/>
        <a:p>
          <a:r>
            <a:rPr lang="es-MX" sz="1600" dirty="0" smtClean="0">
              <a:latin typeface="Calibri" panose="020F0502020204030204" pitchFamily="34" charset="0"/>
            </a:rPr>
            <a:t>Edo. Analítico del Ejercicio del Ppto. de Egresos (Admva.)</a:t>
          </a:r>
          <a:endParaRPr lang="es-MX" sz="1600" dirty="0">
            <a:latin typeface="Calibri" panose="020F0502020204030204" pitchFamily="34" charset="0"/>
          </a:endParaRPr>
        </a:p>
      </dgm:t>
    </dgm:pt>
    <dgm:pt modelId="{68E747D7-A072-4B19-9AD8-340AABE62725}" type="parTrans" cxnId="{DA8AC19B-BC94-498B-8480-BBD6EED6CA22}">
      <dgm:prSet/>
      <dgm:spPr/>
      <dgm:t>
        <a:bodyPr/>
        <a:lstStyle/>
        <a:p>
          <a:endParaRPr lang="es-MX" sz="2400">
            <a:latin typeface="Calibri" panose="020F0502020204030204" pitchFamily="34" charset="0"/>
          </a:endParaRPr>
        </a:p>
      </dgm:t>
    </dgm:pt>
    <dgm:pt modelId="{9638208F-EE88-4CB9-90D1-0B8F0006BE38}" type="sibTrans" cxnId="{DA8AC19B-BC94-498B-8480-BBD6EED6CA22}">
      <dgm:prSet/>
      <dgm:spPr/>
      <dgm:t>
        <a:bodyPr/>
        <a:lstStyle/>
        <a:p>
          <a:endParaRPr lang="es-MX" sz="2400">
            <a:latin typeface="Calibri" panose="020F0502020204030204" pitchFamily="34" charset="0"/>
          </a:endParaRPr>
        </a:p>
      </dgm:t>
    </dgm:pt>
    <dgm:pt modelId="{AA7042DD-6D25-4D9F-B947-05778ECF2902}">
      <dgm:prSet phldrT="[Texto]" custT="1"/>
      <dgm:spPr/>
      <dgm:t>
        <a:bodyPr/>
        <a:lstStyle/>
        <a:p>
          <a:r>
            <a:rPr lang="es-MX" sz="1600" dirty="0" smtClean="0">
              <a:latin typeface="Calibri" panose="020F0502020204030204" pitchFamily="34" charset="0"/>
            </a:rPr>
            <a:t>Edo. Analítico del Ejercicio del Ppto. de Egresos (Funcional)</a:t>
          </a:r>
          <a:endParaRPr lang="es-MX" sz="1600" dirty="0">
            <a:latin typeface="Calibri" panose="020F0502020204030204" pitchFamily="34" charset="0"/>
          </a:endParaRPr>
        </a:p>
      </dgm:t>
    </dgm:pt>
    <dgm:pt modelId="{E650E69F-27C8-446B-BAB4-DE14A9A387C7}" type="parTrans" cxnId="{06959E18-3848-4A15-9838-8205A8408FEC}">
      <dgm:prSet/>
      <dgm:spPr/>
      <dgm:t>
        <a:bodyPr/>
        <a:lstStyle/>
        <a:p>
          <a:endParaRPr lang="es-MX" sz="2400">
            <a:latin typeface="Calibri" panose="020F0502020204030204" pitchFamily="34" charset="0"/>
          </a:endParaRPr>
        </a:p>
      </dgm:t>
    </dgm:pt>
    <dgm:pt modelId="{E3135E68-2C75-4743-9FCE-1573DE8E8533}" type="sibTrans" cxnId="{06959E18-3848-4A15-9838-8205A8408FEC}">
      <dgm:prSet/>
      <dgm:spPr/>
      <dgm:t>
        <a:bodyPr/>
        <a:lstStyle/>
        <a:p>
          <a:endParaRPr lang="es-MX" sz="2400">
            <a:latin typeface="Calibri" panose="020F0502020204030204" pitchFamily="34" charset="0"/>
          </a:endParaRPr>
        </a:p>
      </dgm:t>
    </dgm:pt>
    <dgm:pt modelId="{DAF48AE4-2B27-441B-9AA1-D324C6BAE876}">
      <dgm:prSet phldrT="[Texto]" custT="1"/>
      <dgm:spPr/>
      <dgm:t>
        <a:bodyPr/>
        <a:lstStyle/>
        <a:p>
          <a:r>
            <a:rPr lang="es-MX" sz="1600" dirty="0" smtClean="0">
              <a:latin typeface="Calibri" panose="020F0502020204030204" pitchFamily="34" charset="0"/>
            </a:rPr>
            <a:t>Balanza de Comprobación</a:t>
          </a:r>
        </a:p>
      </dgm:t>
    </dgm:pt>
    <dgm:pt modelId="{41A6A679-CE25-403F-A04D-E3217E8D0AB8}" type="parTrans" cxnId="{E50909B0-6401-4E14-9D02-2288AC081CEF}">
      <dgm:prSet/>
      <dgm:spPr/>
      <dgm:t>
        <a:bodyPr/>
        <a:lstStyle/>
        <a:p>
          <a:endParaRPr lang="es-MX"/>
        </a:p>
      </dgm:t>
    </dgm:pt>
    <dgm:pt modelId="{B4A2AD8F-1DD8-4ECF-A280-2892B33DDA36}" type="sibTrans" cxnId="{E50909B0-6401-4E14-9D02-2288AC081CEF}">
      <dgm:prSet/>
      <dgm:spPr/>
      <dgm:t>
        <a:bodyPr/>
        <a:lstStyle/>
        <a:p>
          <a:endParaRPr lang="es-MX"/>
        </a:p>
      </dgm:t>
    </dgm:pt>
    <dgm:pt modelId="{2F319021-3D8F-4EDD-973D-013345BF7F67}">
      <dgm:prSet phldrT="[Texto]" custT="1"/>
      <dgm:spPr/>
      <dgm:t>
        <a:bodyPr/>
        <a:lstStyle/>
        <a:p>
          <a:r>
            <a:rPr lang="es-MX" sz="1600" dirty="0" smtClean="0">
              <a:latin typeface="Calibri" panose="020F0502020204030204" pitchFamily="34" charset="0"/>
            </a:rPr>
            <a:t>Pólizas de Diario</a:t>
          </a:r>
        </a:p>
      </dgm:t>
    </dgm:pt>
    <dgm:pt modelId="{2F80BC3B-8D16-4368-9DDB-3AC501EBD02B}" type="parTrans" cxnId="{1A0D6632-2DA6-46E8-8AC1-E11EDE744B70}">
      <dgm:prSet/>
      <dgm:spPr/>
      <dgm:t>
        <a:bodyPr/>
        <a:lstStyle/>
        <a:p>
          <a:endParaRPr lang="es-MX"/>
        </a:p>
      </dgm:t>
    </dgm:pt>
    <dgm:pt modelId="{BB9F4557-9B99-4710-818E-11DD2010585A}" type="sibTrans" cxnId="{1A0D6632-2DA6-46E8-8AC1-E11EDE744B70}">
      <dgm:prSet/>
      <dgm:spPr/>
      <dgm:t>
        <a:bodyPr/>
        <a:lstStyle/>
        <a:p>
          <a:endParaRPr lang="es-MX"/>
        </a:p>
      </dgm:t>
    </dgm:pt>
    <dgm:pt modelId="{47D2D297-C75A-4E1D-8C21-A4572AF1E91D}" type="pres">
      <dgm:prSet presAssocID="{9741F468-6EF2-46B3-906C-3A6F7A9968FF}" presName="layout" presStyleCnt="0">
        <dgm:presLayoutVars>
          <dgm:chMax/>
          <dgm:chPref/>
          <dgm:dir/>
          <dgm:resizeHandles/>
        </dgm:presLayoutVars>
      </dgm:prSet>
      <dgm:spPr/>
      <dgm:t>
        <a:bodyPr/>
        <a:lstStyle/>
        <a:p>
          <a:endParaRPr lang="es-MX"/>
        </a:p>
      </dgm:t>
    </dgm:pt>
    <dgm:pt modelId="{41AEB97B-E6F7-4E14-A39A-BF04F59A8B7E}" type="pres">
      <dgm:prSet presAssocID="{8FC4B4A7-09CB-44C8-ABB0-BE517D1F799D}" presName="root" presStyleCnt="0">
        <dgm:presLayoutVars>
          <dgm:chMax/>
          <dgm:chPref/>
        </dgm:presLayoutVars>
      </dgm:prSet>
      <dgm:spPr/>
    </dgm:pt>
    <dgm:pt modelId="{FC87579C-FA61-4A40-A837-F4FD386FBF04}" type="pres">
      <dgm:prSet presAssocID="{8FC4B4A7-09CB-44C8-ABB0-BE517D1F799D}" presName="rootComposite" presStyleCnt="0">
        <dgm:presLayoutVars/>
      </dgm:prSet>
      <dgm:spPr/>
    </dgm:pt>
    <dgm:pt modelId="{6239F79E-FF28-45C8-99CF-AC8C418EF65C}" type="pres">
      <dgm:prSet presAssocID="{8FC4B4A7-09CB-44C8-ABB0-BE517D1F799D}" presName="ParentAccent" presStyleLbl="alignNode1" presStyleIdx="0" presStyleCnt="2"/>
      <dgm:spPr/>
    </dgm:pt>
    <dgm:pt modelId="{73807871-42A5-4E8A-8443-E69B3E4FC2C4}" type="pres">
      <dgm:prSet presAssocID="{8FC4B4A7-09CB-44C8-ABB0-BE517D1F799D}" presName="ParentSmallAccent" presStyleLbl="fgAcc1" presStyleIdx="0" presStyleCnt="2"/>
      <dgm:spPr>
        <a:solidFill>
          <a:schemeClr val="accent4">
            <a:alpha val="90000"/>
          </a:schemeClr>
        </a:solidFill>
      </dgm:spPr>
    </dgm:pt>
    <dgm:pt modelId="{2E96FBD9-BEDE-43C7-B406-EACB1017CF05}" type="pres">
      <dgm:prSet presAssocID="{8FC4B4A7-09CB-44C8-ABB0-BE517D1F799D}" presName="Parent" presStyleLbl="revTx" presStyleIdx="0" presStyleCnt="13">
        <dgm:presLayoutVars>
          <dgm:chMax/>
          <dgm:chPref val="4"/>
          <dgm:bulletEnabled val="1"/>
        </dgm:presLayoutVars>
      </dgm:prSet>
      <dgm:spPr/>
      <dgm:t>
        <a:bodyPr/>
        <a:lstStyle/>
        <a:p>
          <a:endParaRPr lang="es-MX"/>
        </a:p>
      </dgm:t>
    </dgm:pt>
    <dgm:pt modelId="{F9FE4516-2FD5-4BE5-B2E8-31A39480952B}" type="pres">
      <dgm:prSet presAssocID="{8FC4B4A7-09CB-44C8-ABB0-BE517D1F799D}" presName="childShape" presStyleCnt="0">
        <dgm:presLayoutVars>
          <dgm:chMax val="0"/>
          <dgm:chPref val="0"/>
        </dgm:presLayoutVars>
      </dgm:prSet>
      <dgm:spPr/>
    </dgm:pt>
    <dgm:pt modelId="{80E04485-EDA1-4EA5-8916-02AECA172A3F}" type="pres">
      <dgm:prSet presAssocID="{BD96CFAB-5B7D-479F-AB9A-9EE609A057DC}" presName="childComposite" presStyleCnt="0">
        <dgm:presLayoutVars>
          <dgm:chMax val="0"/>
          <dgm:chPref val="0"/>
        </dgm:presLayoutVars>
      </dgm:prSet>
      <dgm:spPr/>
    </dgm:pt>
    <dgm:pt modelId="{E7E1719E-A07D-40B6-B5BB-2ABBD7DFCA51}" type="pres">
      <dgm:prSet presAssocID="{BD96CFAB-5B7D-479F-AB9A-9EE609A057DC}" presName="ChildAccent" presStyleLbl="solidFgAcc1" presStyleIdx="0" presStyleCnt="11"/>
      <dgm:spPr/>
    </dgm:pt>
    <dgm:pt modelId="{CE979FCF-9DDD-49B9-851B-D0635AC189DD}" type="pres">
      <dgm:prSet presAssocID="{BD96CFAB-5B7D-479F-AB9A-9EE609A057DC}" presName="Child" presStyleLbl="revTx" presStyleIdx="1" presStyleCnt="13">
        <dgm:presLayoutVars>
          <dgm:chMax val="0"/>
          <dgm:chPref val="0"/>
          <dgm:bulletEnabled val="1"/>
        </dgm:presLayoutVars>
      </dgm:prSet>
      <dgm:spPr/>
      <dgm:t>
        <a:bodyPr/>
        <a:lstStyle/>
        <a:p>
          <a:endParaRPr lang="es-MX"/>
        </a:p>
      </dgm:t>
    </dgm:pt>
    <dgm:pt modelId="{9F2FAC6C-EE7A-4F09-B1EA-D39334F71A8D}" type="pres">
      <dgm:prSet presAssocID="{90DF1764-B3E2-4293-86DF-A24FF4692FC5}" presName="childComposite" presStyleCnt="0">
        <dgm:presLayoutVars>
          <dgm:chMax val="0"/>
          <dgm:chPref val="0"/>
        </dgm:presLayoutVars>
      </dgm:prSet>
      <dgm:spPr/>
    </dgm:pt>
    <dgm:pt modelId="{55CBB215-B9AF-4E70-85EF-8D18B8AE1D8F}" type="pres">
      <dgm:prSet presAssocID="{90DF1764-B3E2-4293-86DF-A24FF4692FC5}" presName="ChildAccent" presStyleLbl="solidFgAcc1" presStyleIdx="1" presStyleCnt="11"/>
      <dgm:spPr/>
    </dgm:pt>
    <dgm:pt modelId="{23305A06-6C8B-4687-AF2E-676FF7684228}" type="pres">
      <dgm:prSet presAssocID="{90DF1764-B3E2-4293-86DF-A24FF4692FC5}" presName="Child" presStyleLbl="revTx" presStyleIdx="2" presStyleCnt="13">
        <dgm:presLayoutVars>
          <dgm:chMax val="0"/>
          <dgm:chPref val="0"/>
          <dgm:bulletEnabled val="1"/>
        </dgm:presLayoutVars>
      </dgm:prSet>
      <dgm:spPr/>
      <dgm:t>
        <a:bodyPr/>
        <a:lstStyle/>
        <a:p>
          <a:endParaRPr lang="es-MX"/>
        </a:p>
      </dgm:t>
    </dgm:pt>
    <dgm:pt modelId="{7C36E018-2F7C-4CE2-9326-6A95968F855E}" type="pres">
      <dgm:prSet presAssocID="{77AF8E18-6752-47E9-9C14-EDE687036A65}" presName="childComposite" presStyleCnt="0">
        <dgm:presLayoutVars>
          <dgm:chMax val="0"/>
          <dgm:chPref val="0"/>
        </dgm:presLayoutVars>
      </dgm:prSet>
      <dgm:spPr/>
    </dgm:pt>
    <dgm:pt modelId="{D34892F5-D9EA-43FF-881C-303A90C02EC9}" type="pres">
      <dgm:prSet presAssocID="{77AF8E18-6752-47E9-9C14-EDE687036A65}" presName="ChildAccent" presStyleLbl="solidFgAcc1" presStyleIdx="2" presStyleCnt="11"/>
      <dgm:spPr/>
    </dgm:pt>
    <dgm:pt modelId="{83CCDD29-D314-4D9E-9688-A1EF17310191}" type="pres">
      <dgm:prSet presAssocID="{77AF8E18-6752-47E9-9C14-EDE687036A65}" presName="Child" presStyleLbl="revTx" presStyleIdx="3" presStyleCnt="13">
        <dgm:presLayoutVars>
          <dgm:chMax val="0"/>
          <dgm:chPref val="0"/>
          <dgm:bulletEnabled val="1"/>
        </dgm:presLayoutVars>
      </dgm:prSet>
      <dgm:spPr/>
      <dgm:t>
        <a:bodyPr/>
        <a:lstStyle/>
        <a:p>
          <a:endParaRPr lang="es-MX"/>
        </a:p>
      </dgm:t>
    </dgm:pt>
    <dgm:pt modelId="{0B8472E2-22A5-4C8E-A1A9-7E45DF01D087}" type="pres">
      <dgm:prSet presAssocID="{4CAA2400-E251-4270-8E57-D9D6FB95A170}" presName="childComposite" presStyleCnt="0">
        <dgm:presLayoutVars>
          <dgm:chMax val="0"/>
          <dgm:chPref val="0"/>
        </dgm:presLayoutVars>
      </dgm:prSet>
      <dgm:spPr/>
    </dgm:pt>
    <dgm:pt modelId="{EB34BD08-1A3A-4367-8705-4684CFA0F06C}" type="pres">
      <dgm:prSet presAssocID="{4CAA2400-E251-4270-8E57-D9D6FB95A170}" presName="ChildAccent" presStyleLbl="solidFgAcc1" presStyleIdx="3" presStyleCnt="11"/>
      <dgm:spPr/>
    </dgm:pt>
    <dgm:pt modelId="{C94E96AF-3B10-4143-AD92-D4FF22293B26}" type="pres">
      <dgm:prSet presAssocID="{4CAA2400-E251-4270-8E57-D9D6FB95A170}" presName="Child" presStyleLbl="revTx" presStyleIdx="4" presStyleCnt="13">
        <dgm:presLayoutVars>
          <dgm:chMax val="0"/>
          <dgm:chPref val="0"/>
          <dgm:bulletEnabled val="1"/>
        </dgm:presLayoutVars>
      </dgm:prSet>
      <dgm:spPr/>
      <dgm:t>
        <a:bodyPr/>
        <a:lstStyle/>
        <a:p>
          <a:endParaRPr lang="es-MX"/>
        </a:p>
      </dgm:t>
    </dgm:pt>
    <dgm:pt modelId="{7C2BAA38-6A2D-4198-B369-5D0C750DCB3E}" type="pres">
      <dgm:prSet presAssocID="{DAF48AE4-2B27-441B-9AA1-D324C6BAE876}" presName="childComposite" presStyleCnt="0">
        <dgm:presLayoutVars>
          <dgm:chMax val="0"/>
          <dgm:chPref val="0"/>
        </dgm:presLayoutVars>
      </dgm:prSet>
      <dgm:spPr/>
    </dgm:pt>
    <dgm:pt modelId="{DF9EC235-09DA-437F-84FC-D0ED9CE545E0}" type="pres">
      <dgm:prSet presAssocID="{DAF48AE4-2B27-441B-9AA1-D324C6BAE876}" presName="ChildAccent" presStyleLbl="solidFgAcc1" presStyleIdx="4" presStyleCnt="11"/>
      <dgm:spPr/>
    </dgm:pt>
    <dgm:pt modelId="{87FB7913-0AE6-4D6B-B2F4-1E6B28D6BA7E}" type="pres">
      <dgm:prSet presAssocID="{DAF48AE4-2B27-441B-9AA1-D324C6BAE876}" presName="Child" presStyleLbl="revTx" presStyleIdx="5" presStyleCnt="13">
        <dgm:presLayoutVars>
          <dgm:chMax val="0"/>
          <dgm:chPref val="0"/>
          <dgm:bulletEnabled val="1"/>
        </dgm:presLayoutVars>
      </dgm:prSet>
      <dgm:spPr/>
      <dgm:t>
        <a:bodyPr/>
        <a:lstStyle/>
        <a:p>
          <a:endParaRPr lang="es-MX"/>
        </a:p>
      </dgm:t>
    </dgm:pt>
    <dgm:pt modelId="{3D78940C-38CB-424F-A2D4-32267E5409D7}" type="pres">
      <dgm:prSet presAssocID="{2F319021-3D8F-4EDD-973D-013345BF7F67}" presName="childComposite" presStyleCnt="0">
        <dgm:presLayoutVars>
          <dgm:chMax val="0"/>
          <dgm:chPref val="0"/>
        </dgm:presLayoutVars>
      </dgm:prSet>
      <dgm:spPr/>
    </dgm:pt>
    <dgm:pt modelId="{AEFA0AE1-68FE-487B-89D5-4C07B759E0BA}" type="pres">
      <dgm:prSet presAssocID="{2F319021-3D8F-4EDD-973D-013345BF7F67}" presName="ChildAccent" presStyleLbl="solidFgAcc1" presStyleIdx="5" presStyleCnt="11"/>
      <dgm:spPr/>
    </dgm:pt>
    <dgm:pt modelId="{056EF9E1-6474-4192-BBC6-92B039DA9062}" type="pres">
      <dgm:prSet presAssocID="{2F319021-3D8F-4EDD-973D-013345BF7F67}" presName="Child" presStyleLbl="revTx" presStyleIdx="6" presStyleCnt="13">
        <dgm:presLayoutVars>
          <dgm:chMax val="0"/>
          <dgm:chPref val="0"/>
          <dgm:bulletEnabled val="1"/>
        </dgm:presLayoutVars>
      </dgm:prSet>
      <dgm:spPr/>
      <dgm:t>
        <a:bodyPr/>
        <a:lstStyle/>
        <a:p>
          <a:endParaRPr lang="es-MX"/>
        </a:p>
      </dgm:t>
    </dgm:pt>
    <dgm:pt modelId="{B27AA9CC-69DF-4022-8963-37F2D9DC7206}" type="pres">
      <dgm:prSet presAssocID="{A0A4FF7E-110D-4127-9D02-3DA160FBB6AE}" presName="root" presStyleCnt="0">
        <dgm:presLayoutVars>
          <dgm:chMax/>
          <dgm:chPref/>
        </dgm:presLayoutVars>
      </dgm:prSet>
      <dgm:spPr/>
    </dgm:pt>
    <dgm:pt modelId="{4E74D84A-5290-474E-B99E-5649C3264CAB}" type="pres">
      <dgm:prSet presAssocID="{A0A4FF7E-110D-4127-9D02-3DA160FBB6AE}" presName="rootComposite" presStyleCnt="0">
        <dgm:presLayoutVars/>
      </dgm:prSet>
      <dgm:spPr/>
    </dgm:pt>
    <dgm:pt modelId="{F2AAEAC7-FB6E-4BC5-B9F4-AA9D92AF2774}" type="pres">
      <dgm:prSet presAssocID="{A0A4FF7E-110D-4127-9D02-3DA160FBB6AE}" presName="ParentAccent" presStyleLbl="alignNode1" presStyleIdx="1" presStyleCnt="2"/>
      <dgm:spPr/>
    </dgm:pt>
    <dgm:pt modelId="{6255F21F-D13C-498C-90D6-0CB932892673}" type="pres">
      <dgm:prSet presAssocID="{A0A4FF7E-110D-4127-9D02-3DA160FBB6AE}" presName="ParentSmallAccent" presStyleLbl="fgAcc1" presStyleIdx="1" presStyleCnt="2"/>
      <dgm:spPr>
        <a:solidFill>
          <a:schemeClr val="accent5">
            <a:alpha val="90000"/>
          </a:schemeClr>
        </a:solidFill>
      </dgm:spPr>
    </dgm:pt>
    <dgm:pt modelId="{C43D184B-A2BB-4FE5-838A-139FFD462716}" type="pres">
      <dgm:prSet presAssocID="{A0A4FF7E-110D-4127-9D02-3DA160FBB6AE}" presName="Parent" presStyleLbl="revTx" presStyleIdx="7" presStyleCnt="13" custLinFactNeighborY="-10002">
        <dgm:presLayoutVars>
          <dgm:chMax/>
          <dgm:chPref val="4"/>
          <dgm:bulletEnabled val="1"/>
        </dgm:presLayoutVars>
      </dgm:prSet>
      <dgm:spPr/>
      <dgm:t>
        <a:bodyPr/>
        <a:lstStyle/>
        <a:p>
          <a:endParaRPr lang="es-MX"/>
        </a:p>
      </dgm:t>
    </dgm:pt>
    <dgm:pt modelId="{462D2185-5BFE-4B4B-A6FE-A926D74B89DB}" type="pres">
      <dgm:prSet presAssocID="{A0A4FF7E-110D-4127-9D02-3DA160FBB6AE}" presName="childShape" presStyleCnt="0">
        <dgm:presLayoutVars>
          <dgm:chMax val="0"/>
          <dgm:chPref val="0"/>
        </dgm:presLayoutVars>
      </dgm:prSet>
      <dgm:spPr/>
    </dgm:pt>
    <dgm:pt modelId="{E8858EA6-08CF-4B24-BBBD-E62923D497C6}" type="pres">
      <dgm:prSet presAssocID="{64968118-77EA-4645-8701-1912936E1D77}" presName="childComposite" presStyleCnt="0">
        <dgm:presLayoutVars>
          <dgm:chMax val="0"/>
          <dgm:chPref val="0"/>
        </dgm:presLayoutVars>
      </dgm:prSet>
      <dgm:spPr/>
    </dgm:pt>
    <dgm:pt modelId="{477DBD29-A6BD-4C35-8B72-D0EC3D3BA826}" type="pres">
      <dgm:prSet presAssocID="{64968118-77EA-4645-8701-1912936E1D77}" presName="ChildAccent" presStyleLbl="solidFgAcc1" presStyleIdx="6" presStyleCnt="11"/>
      <dgm:spPr/>
    </dgm:pt>
    <dgm:pt modelId="{185F71C3-201C-4B22-AFD9-4FA4F5BA4011}" type="pres">
      <dgm:prSet presAssocID="{64968118-77EA-4645-8701-1912936E1D77}" presName="Child" presStyleLbl="revTx" presStyleIdx="8" presStyleCnt="13">
        <dgm:presLayoutVars>
          <dgm:chMax val="0"/>
          <dgm:chPref val="0"/>
          <dgm:bulletEnabled val="1"/>
        </dgm:presLayoutVars>
      </dgm:prSet>
      <dgm:spPr/>
      <dgm:t>
        <a:bodyPr/>
        <a:lstStyle/>
        <a:p>
          <a:endParaRPr lang="es-MX"/>
        </a:p>
      </dgm:t>
    </dgm:pt>
    <dgm:pt modelId="{CB0C5E0E-B907-4B83-84FB-6072EBC17C1F}" type="pres">
      <dgm:prSet presAssocID="{68B17995-CAA8-45AE-9F9B-B70D09A682F6}" presName="childComposite" presStyleCnt="0">
        <dgm:presLayoutVars>
          <dgm:chMax val="0"/>
          <dgm:chPref val="0"/>
        </dgm:presLayoutVars>
      </dgm:prSet>
      <dgm:spPr/>
    </dgm:pt>
    <dgm:pt modelId="{21668973-29E8-4C81-ABFE-75E397FB0A0A}" type="pres">
      <dgm:prSet presAssocID="{68B17995-CAA8-45AE-9F9B-B70D09A682F6}" presName="ChildAccent" presStyleLbl="solidFgAcc1" presStyleIdx="7" presStyleCnt="11"/>
      <dgm:spPr/>
    </dgm:pt>
    <dgm:pt modelId="{668659EC-929B-4E7E-A275-2E21A6FF83B5}" type="pres">
      <dgm:prSet presAssocID="{68B17995-CAA8-45AE-9F9B-B70D09A682F6}" presName="Child" presStyleLbl="revTx" presStyleIdx="9" presStyleCnt="13">
        <dgm:presLayoutVars>
          <dgm:chMax val="0"/>
          <dgm:chPref val="0"/>
          <dgm:bulletEnabled val="1"/>
        </dgm:presLayoutVars>
      </dgm:prSet>
      <dgm:spPr/>
      <dgm:t>
        <a:bodyPr/>
        <a:lstStyle/>
        <a:p>
          <a:endParaRPr lang="es-MX"/>
        </a:p>
      </dgm:t>
    </dgm:pt>
    <dgm:pt modelId="{0536DF37-F730-42D8-BFC5-91FAAD35CF0B}" type="pres">
      <dgm:prSet presAssocID="{D8A0598F-E5B1-48E1-BEFD-A8947116D76C}" presName="childComposite" presStyleCnt="0">
        <dgm:presLayoutVars>
          <dgm:chMax val="0"/>
          <dgm:chPref val="0"/>
        </dgm:presLayoutVars>
      </dgm:prSet>
      <dgm:spPr/>
    </dgm:pt>
    <dgm:pt modelId="{961A6B72-4876-4E88-97E9-3E15FFDE9A8C}" type="pres">
      <dgm:prSet presAssocID="{D8A0598F-E5B1-48E1-BEFD-A8947116D76C}" presName="ChildAccent" presStyleLbl="solidFgAcc1" presStyleIdx="8" presStyleCnt="11"/>
      <dgm:spPr/>
    </dgm:pt>
    <dgm:pt modelId="{0B418924-01EA-4B62-BDBE-62B67F183220}" type="pres">
      <dgm:prSet presAssocID="{D8A0598F-E5B1-48E1-BEFD-A8947116D76C}" presName="Child" presStyleLbl="revTx" presStyleIdx="10" presStyleCnt="13">
        <dgm:presLayoutVars>
          <dgm:chMax val="0"/>
          <dgm:chPref val="0"/>
          <dgm:bulletEnabled val="1"/>
        </dgm:presLayoutVars>
      </dgm:prSet>
      <dgm:spPr/>
      <dgm:t>
        <a:bodyPr/>
        <a:lstStyle/>
        <a:p>
          <a:endParaRPr lang="es-MX"/>
        </a:p>
      </dgm:t>
    </dgm:pt>
    <dgm:pt modelId="{0E519060-6F8C-40C9-AF7A-EC9A56E6D3AD}" type="pres">
      <dgm:prSet presAssocID="{689EC162-12B1-4ADC-9901-75BDB9F179F4}" presName="childComposite" presStyleCnt="0">
        <dgm:presLayoutVars>
          <dgm:chMax val="0"/>
          <dgm:chPref val="0"/>
        </dgm:presLayoutVars>
      </dgm:prSet>
      <dgm:spPr/>
    </dgm:pt>
    <dgm:pt modelId="{23690A4F-AB30-441B-BEE3-19EFD009D383}" type="pres">
      <dgm:prSet presAssocID="{689EC162-12B1-4ADC-9901-75BDB9F179F4}" presName="ChildAccent" presStyleLbl="solidFgAcc1" presStyleIdx="9" presStyleCnt="11"/>
      <dgm:spPr/>
    </dgm:pt>
    <dgm:pt modelId="{1E7F912B-F8F5-477A-AF01-F1B87D85C40E}" type="pres">
      <dgm:prSet presAssocID="{689EC162-12B1-4ADC-9901-75BDB9F179F4}" presName="Child" presStyleLbl="revTx" presStyleIdx="11" presStyleCnt="13">
        <dgm:presLayoutVars>
          <dgm:chMax val="0"/>
          <dgm:chPref val="0"/>
          <dgm:bulletEnabled val="1"/>
        </dgm:presLayoutVars>
      </dgm:prSet>
      <dgm:spPr/>
      <dgm:t>
        <a:bodyPr/>
        <a:lstStyle/>
        <a:p>
          <a:endParaRPr lang="es-MX"/>
        </a:p>
      </dgm:t>
    </dgm:pt>
    <dgm:pt modelId="{BF609ECE-9342-47C1-8AFA-439926B732C8}" type="pres">
      <dgm:prSet presAssocID="{AA7042DD-6D25-4D9F-B947-05778ECF2902}" presName="childComposite" presStyleCnt="0">
        <dgm:presLayoutVars>
          <dgm:chMax val="0"/>
          <dgm:chPref val="0"/>
        </dgm:presLayoutVars>
      </dgm:prSet>
      <dgm:spPr/>
    </dgm:pt>
    <dgm:pt modelId="{B28E8D6C-3E04-4297-9682-3833C864F2DF}" type="pres">
      <dgm:prSet presAssocID="{AA7042DD-6D25-4D9F-B947-05778ECF2902}" presName="ChildAccent" presStyleLbl="solidFgAcc1" presStyleIdx="10" presStyleCnt="11"/>
      <dgm:spPr/>
    </dgm:pt>
    <dgm:pt modelId="{36BD0AF0-4A77-4CC3-A68C-C7E6E5D6CE37}" type="pres">
      <dgm:prSet presAssocID="{AA7042DD-6D25-4D9F-B947-05778ECF2902}" presName="Child" presStyleLbl="revTx" presStyleIdx="12" presStyleCnt="13">
        <dgm:presLayoutVars>
          <dgm:chMax val="0"/>
          <dgm:chPref val="0"/>
          <dgm:bulletEnabled val="1"/>
        </dgm:presLayoutVars>
      </dgm:prSet>
      <dgm:spPr/>
      <dgm:t>
        <a:bodyPr/>
        <a:lstStyle/>
        <a:p>
          <a:endParaRPr lang="es-MX"/>
        </a:p>
      </dgm:t>
    </dgm:pt>
  </dgm:ptLst>
  <dgm:cxnLst>
    <dgm:cxn modelId="{8AF6E81D-EDB2-43A4-9A8C-F1645961A6FC}" type="presOf" srcId="{AA7042DD-6D25-4D9F-B947-05778ECF2902}" destId="{36BD0AF0-4A77-4CC3-A68C-C7E6E5D6CE37}" srcOrd="0" destOrd="0" presId="urn:microsoft.com/office/officeart/2008/layout/SquareAccentList"/>
    <dgm:cxn modelId="{71ADA94C-B807-40A0-8B32-14B5D53BBBAB}" srcId="{8FC4B4A7-09CB-44C8-ABB0-BE517D1F799D}" destId="{90DF1764-B3E2-4293-86DF-A24FF4692FC5}" srcOrd="1" destOrd="0" parTransId="{4B2E75D5-5C04-4B81-A235-A9FD83E2F38A}" sibTransId="{3955A27C-A9EF-4E55-AEF6-B10BB64549B7}"/>
    <dgm:cxn modelId="{4CA1F88F-DA7F-4D07-B3F3-090163A26926}" srcId="{8FC4B4A7-09CB-44C8-ABB0-BE517D1F799D}" destId="{77AF8E18-6752-47E9-9C14-EDE687036A65}" srcOrd="2" destOrd="0" parTransId="{4D6B54D3-E5DE-41A5-9E09-CFCA1F186D5A}" sibTransId="{6F4FAEEA-6826-470E-A0E6-3D7E22A4B3D9}"/>
    <dgm:cxn modelId="{57994BDF-D9E5-4142-A455-7D77CCC76D24}" srcId="{A0A4FF7E-110D-4127-9D02-3DA160FBB6AE}" destId="{D8A0598F-E5B1-48E1-BEFD-A8947116D76C}" srcOrd="2" destOrd="0" parTransId="{53B1FF25-640C-4067-8A2F-D936376F003A}" sibTransId="{008B3467-3E12-4ABF-800C-DF7EDC930E85}"/>
    <dgm:cxn modelId="{989F961F-55B8-4445-B435-6C94C9B3DA56}" type="presOf" srcId="{68B17995-CAA8-45AE-9F9B-B70D09A682F6}" destId="{668659EC-929B-4E7E-A275-2E21A6FF83B5}" srcOrd="0" destOrd="0" presId="urn:microsoft.com/office/officeart/2008/layout/SquareAccentList"/>
    <dgm:cxn modelId="{0D72AC29-D622-4ACA-B94A-993812A4A26D}" type="presOf" srcId="{90DF1764-B3E2-4293-86DF-A24FF4692FC5}" destId="{23305A06-6C8B-4687-AF2E-676FF7684228}" srcOrd="0" destOrd="0" presId="urn:microsoft.com/office/officeart/2008/layout/SquareAccentList"/>
    <dgm:cxn modelId="{06959E18-3848-4A15-9838-8205A8408FEC}" srcId="{A0A4FF7E-110D-4127-9D02-3DA160FBB6AE}" destId="{AA7042DD-6D25-4D9F-B947-05778ECF2902}" srcOrd="4" destOrd="0" parTransId="{E650E69F-27C8-446B-BAB4-DE14A9A387C7}" sibTransId="{E3135E68-2C75-4743-9FCE-1573DE8E8533}"/>
    <dgm:cxn modelId="{1A0D6632-2DA6-46E8-8AC1-E11EDE744B70}" srcId="{8FC4B4A7-09CB-44C8-ABB0-BE517D1F799D}" destId="{2F319021-3D8F-4EDD-973D-013345BF7F67}" srcOrd="5" destOrd="0" parTransId="{2F80BC3B-8D16-4368-9DDB-3AC501EBD02B}" sibTransId="{BB9F4557-9B99-4710-818E-11DD2010585A}"/>
    <dgm:cxn modelId="{33AAEDD1-D4D8-445A-9C1C-24FF4DAF927B}" srcId="{8FC4B4A7-09CB-44C8-ABB0-BE517D1F799D}" destId="{BD96CFAB-5B7D-479F-AB9A-9EE609A057DC}" srcOrd="0" destOrd="0" parTransId="{9E2FD3F1-73E2-4F07-837C-12902E040FE2}" sibTransId="{49D13658-C6DC-4401-A220-C8654E65E62B}"/>
    <dgm:cxn modelId="{BF1E365F-EE43-44F1-A880-9A217343F94D}" type="presOf" srcId="{77AF8E18-6752-47E9-9C14-EDE687036A65}" destId="{83CCDD29-D314-4D9E-9688-A1EF17310191}" srcOrd="0" destOrd="0" presId="urn:microsoft.com/office/officeart/2008/layout/SquareAccentList"/>
    <dgm:cxn modelId="{D67BC121-0A91-422C-8B15-6634074F5B17}" type="presOf" srcId="{D8A0598F-E5B1-48E1-BEFD-A8947116D76C}" destId="{0B418924-01EA-4B62-BDBE-62B67F183220}" srcOrd="0" destOrd="0" presId="urn:microsoft.com/office/officeart/2008/layout/SquareAccentList"/>
    <dgm:cxn modelId="{EF7F1D56-1074-4632-AB4B-3CCE3F6D2678}" srcId="{8FC4B4A7-09CB-44C8-ABB0-BE517D1F799D}" destId="{4CAA2400-E251-4270-8E57-D9D6FB95A170}" srcOrd="3" destOrd="0" parTransId="{395E0CEC-136B-4423-B543-AC34629E6484}" sibTransId="{B3DA8611-BB4C-4FB2-8D25-6D7DE0A8E825}"/>
    <dgm:cxn modelId="{E50909B0-6401-4E14-9D02-2288AC081CEF}" srcId="{8FC4B4A7-09CB-44C8-ABB0-BE517D1F799D}" destId="{DAF48AE4-2B27-441B-9AA1-D324C6BAE876}" srcOrd="4" destOrd="0" parTransId="{41A6A679-CE25-403F-A04D-E3217E8D0AB8}" sibTransId="{B4A2AD8F-1DD8-4ECF-A280-2892B33DDA36}"/>
    <dgm:cxn modelId="{955794EE-0DAC-41CE-B919-7B3723ED909B}" srcId="{A0A4FF7E-110D-4127-9D02-3DA160FBB6AE}" destId="{68B17995-CAA8-45AE-9F9B-B70D09A682F6}" srcOrd="1" destOrd="0" parTransId="{7322FAF5-4872-4706-B8C9-8E15BD6CD405}" sibTransId="{6CA82E6B-D0F3-48DD-8BE6-FCE650F5A49F}"/>
    <dgm:cxn modelId="{E47995CB-4FAC-47BA-8F07-1BE5FECBAB74}" type="presOf" srcId="{9741F468-6EF2-46B3-906C-3A6F7A9968FF}" destId="{47D2D297-C75A-4E1D-8C21-A4572AF1E91D}" srcOrd="0" destOrd="0" presId="urn:microsoft.com/office/officeart/2008/layout/SquareAccentList"/>
    <dgm:cxn modelId="{D23BD873-EF33-4EAD-B46E-2CCCA723DC72}" type="presOf" srcId="{BD96CFAB-5B7D-479F-AB9A-9EE609A057DC}" destId="{CE979FCF-9DDD-49B9-851B-D0635AC189DD}" srcOrd="0" destOrd="0" presId="urn:microsoft.com/office/officeart/2008/layout/SquareAccentList"/>
    <dgm:cxn modelId="{E52E667B-E547-4BCC-9E3B-E102606E86E1}" type="presOf" srcId="{8FC4B4A7-09CB-44C8-ABB0-BE517D1F799D}" destId="{2E96FBD9-BEDE-43C7-B406-EACB1017CF05}" srcOrd="0" destOrd="0" presId="urn:microsoft.com/office/officeart/2008/layout/SquareAccentList"/>
    <dgm:cxn modelId="{9847DAAA-5ECB-473A-A19F-240312D316BA}" type="presOf" srcId="{DAF48AE4-2B27-441B-9AA1-D324C6BAE876}" destId="{87FB7913-0AE6-4D6B-B2F4-1E6B28D6BA7E}" srcOrd="0" destOrd="0" presId="urn:microsoft.com/office/officeart/2008/layout/SquareAccentList"/>
    <dgm:cxn modelId="{17C99FD7-3BED-4A88-9037-C1E13012B40A}" srcId="{9741F468-6EF2-46B3-906C-3A6F7A9968FF}" destId="{8FC4B4A7-09CB-44C8-ABB0-BE517D1F799D}" srcOrd="0" destOrd="0" parTransId="{6C52AB04-CF50-4A31-9701-EF4893C0CE36}" sibTransId="{C5902A2A-7CD7-40F3-9769-CA964F2E615A}"/>
    <dgm:cxn modelId="{49815287-D00D-4081-8CAA-87D291F2D6B6}" type="presOf" srcId="{64968118-77EA-4645-8701-1912936E1D77}" destId="{185F71C3-201C-4B22-AFD9-4FA4F5BA4011}" srcOrd="0" destOrd="0" presId="urn:microsoft.com/office/officeart/2008/layout/SquareAccentList"/>
    <dgm:cxn modelId="{719DFA16-659B-4B8F-99EE-C6FC01E5930F}" type="presOf" srcId="{689EC162-12B1-4ADC-9901-75BDB9F179F4}" destId="{1E7F912B-F8F5-477A-AF01-F1B87D85C40E}" srcOrd="0" destOrd="0" presId="urn:microsoft.com/office/officeart/2008/layout/SquareAccentList"/>
    <dgm:cxn modelId="{940E47E9-4D9D-4A8C-A801-76E53EB06975}" srcId="{A0A4FF7E-110D-4127-9D02-3DA160FBB6AE}" destId="{64968118-77EA-4645-8701-1912936E1D77}" srcOrd="0" destOrd="0" parTransId="{9C625183-432B-44C3-8141-48472536CF98}" sibTransId="{A0C802BA-E9E3-4D90-A5B5-A6187C2C9905}"/>
    <dgm:cxn modelId="{38550B38-F9A1-4E6F-9D93-1091A7208A03}" srcId="{9741F468-6EF2-46B3-906C-3A6F7A9968FF}" destId="{A0A4FF7E-110D-4127-9D02-3DA160FBB6AE}" srcOrd="1" destOrd="0" parTransId="{7A8DF25F-6082-4232-AC9B-D601317C1106}" sibTransId="{7CF0723D-E7F4-4687-8853-B516A984E620}"/>
    <dgm:cxn modelId="{41D0D6A9-751C-4968-A360-BF008B9FC726}" type="presOf" srcId="{4CAA2400-E251-4270-8E57-D9D6FB95A170}" destId="{C94E96AF-3B10-4143-AD92-D4FF22293B26}" srcOrd="0" destOrd="0" presId="urn:microsoft.com/office/officeart/2008/layout/SquareAccentList"/>
    <dgm:cxn modelId="{75F69533-217A-411B-AD39-9C28F29BDBE6}" type="presOf" srcId="{2F319021-3D8F-4EDD-973D-013345BF7F67}" destId="{056EF9E1-6474-4192-BBC6-92B039DA9062}" srcOrd="0" destOrd="0" presId="urn:microsoft.com/office/officeart/2008/layout/SquareAccentList"/>
    <dgm:cxn modelId="{6D1E0C1B-4457-4DCA-8B91-4C704B13B260}" type="presOf" srcId="{A0A4FF7E-110D-4127-9D02-3DA160FBB6AE}" destId="{C43D184B-A2BB-4FE5-838A-139FFD462716}" srcOrd="0" destOrd="0" presId="urn:microsoft.com/office/officeart/2008/layout/SquareAccentList"/>
    <dgm:cxn modelId="{DA8AC19B-BC94-498B-8480-BBD6EED6CA22}" srcId="{A0A4FF7E-110D-4127-9D02-3DA160FBB6AE}" destId="{689EC162-12B1-4ADC-9901-75BDB9F179F4}" srcOrd="3" destOrd="0" parTransId="{68E747D7-A072-4B19-9AD8-340AABE62725}" sibTransId="{9638208F-EE88-4CB9-90D1-0B8F0006BE38}"/>
    <dgm:cxn modelId="{E6549615-87D6-4662-97C6-1156203EA2AB}" type="presParOf" srcId="{47D2D297-C75A-4E1D-8C21-A4572AF1E91D}" destId="{41AEB97B-E6F7-4E14-A39A-BF04F59A8B7E}" srcOrd="0" destOrd="0" presId="urn:microsoft.com/office/officeart/2008/layout/SquareAccentList"/>
    <dgm:cxn modelId="{01AEF1D2-B865-4DD0-B92C-069D39FE15D6}" type="presParOf" srcId="{41AEB97B-E6F7-4E14-A39A-BF04F59A8B7E}" destId="{FC87579C-FA61-4A40-A837-F4FD386FBF04}" srcOrd="0" destOrd="0" presId="urn:microsoft.com/office/officeart/2008/layout/SquareAccentList"/>
    <dgm:cxn modelId="{96BF0A48-1B8D-4347-AFAF-5A59CAEDDF45}" type="presParOf" srcId="{FC87579C-FA61-4A40-A837-F4FD386FBF04}" destId="{6239F79E-FF28-45C8-99CF-AC8C418EF65C}" srcOrd="0" destOrd="0" presId="urn:microsoft.com/office/officeart/2008/layout/SquareAccentList"/>
    <dgm:cxn modelId="{08FD103A-6294-492C-B4F1-7413D76A891C}" type="presParOf" srcId="{FC87579C-FA61-4A40-A837-F4FD386FBF04}" destId="{73807871-42A5-4E8A-8443-E69B3E4FC2C4}" srcOrd="1" destOrd="0" presId="urn:microsoft.com/office/officeart/2008/layout/SquareAccentList"/>
    <dgm:cxn modelId="{20B22C4E-AABF-403F-9BD2-3834FAFA8BE7}" type="presParOf" srcId="{FC87579C-FA61-4A40-A837-F4FD386FBF04}" destId="{2E96FBD9-BEDE-43C7-B406-EACB1017CF05}" srcOrd="2" destOrd="0" presId="urn:microsoft.com/office/officeart/2008/layout/SquareAccentList"/>
    <dgm:cxn modelId="{34BE3343-1477-4672-A100-EE4B6C600617}" type="presParOf" srcId="{41AEB97B-E6F7-4E14-A39A-BF04F59A8B7E}" destId="{F9FE4516-2FD5-4BE5-B2E8-31A39480952B}" srcOrd="1" destOrd="0" presId="urn:microsoft.com/office/officeart/2008/layout/SquareAccentList"/>
    <dgm:cxn modelId="{429795FE-3260-46A6-9CEF-8EF4BAFF5EC6}" type="presParOf" srcId="{F9FE4516-2FD5-4BE5-B2E8-31A39480952B}" destId="{80E04485-EDA1-4EA5-8916-02AECA172A3F}" srcOrd="0" destOrd="0" presId="urn:microsoft.com/office/officeart/2008/layout/SquareAccentList"/>
    <dgm:cxn modelId="{F4EADBFC-E190-45A3-8B43-74ACBEC3BDC8}" type="presParOf" srcId="{80E04485-EDA1-4EA5-8916-02AECA172A3F}" destId="{E7E1719E-A07D-40B6-B5BB-2ABBD7DFCA51}" srcOrd="0" destOrd="0" presId="urn:microsoft.com/office/officeart/2008/layout/SquareAccentList"/>
    <dgm:cxn modelId="{FFA1D120-C075-4ADE-A1A8-6053E2AC9089}" type="presParOf" srcId="{80E04485-EDA1-4EA5-8916-02AECA172A3F}" destId="{CE979FCF-9DDD-49B9-851B-D0635AC189DD}" srcOrd="1" destOrd="0" presId="urn:microsoft.com/office/officeart/2008/layout/SquareAccentList"/>
    <dgm:cxn modelId="{AC8E7F85-8B63-4E39-9B42-6FF6F375AEA4}" type="presParOf" srcId="{F9FE4516-2FD5-4BE5-B2E8-31A39480952B}" destId="{9F2FAC6C-EE7A-4F09-B1EA-D39334F71A8D}" srcOrd="1" destOrd="0" presId="urn:microsoft.com/office/officeart/2008/layout/SquareAccentList"/>
    <dgm:cxn modelId="{AAD4B2D0-FF55-48D8-8DC5-8C40F3F6398B}" type="presParOf" srcId="{9F2FAC6C-EE7A-4F09-B1EA-D39334F71A8D}" destId="{55CBB215-B9AF-4E70-85EF-8D18B8AE1D8F}" srcOrd="0" destOrd="0" presId="urn:microsoft.com/office/officeart/2008/layout/SquareAccentList"/>
    <dgm:cxn modelId="{3B2299B7-5451-41B8-A189-E6682D2087C0}" type="presParOf" srcId="{9F2FAC6C-EE7A-4F09-B1EA-D39334F71A8D}" destId="{23305A06-6C8B-4687-AF2E-676FF7684228}" srcOrd="1" destOrd="0" presId="urn:microsoft.com/office/officeart/2008/layout/SquareAccentList"/>
    <dgm:cxn modelId="{58F5691E-FF86-4D50-9ED3-768D6473AD43}" type="presParOf" srcId="{F9FE4516-2FD5-4BE5-B2E8-31A39480952B}" destId="{7C36E018-2F7C-4CE2-9326-6A95968F855E}" srcOrd="2" destOrd="0" presId="urn:microsoft.com/office/officeart/2008/layout/SquareAccentList"/>
    <dgm:cxn modelId="{14EB5AB1-F910-467C-9200-AB3AC7C5D171}" type="presParOf" srcId="{7C36E018-2F7C-4CE2-9326-6A95968F855E}" destId="{D34892F5-D9EA-43FF-881C-303A90C02EC9}" srcOrd="0" destOrd="0" presId="urn:microsoft.com/office/officeart/2008/layout/SquareAccentList"/>
    <dgm:cxn modelId="{BB121AB7-05B1-416B-ACDC-C580E621B057}" type="presParOf" srcId="{7C36E018-2F7C-4CE2-9326-6A95968F855E}" destId="{83CCDD29-D314-4D9E-9688-A1EF17310191}" srcOrd="1" destOrd="0" presId="urn:microsoft.com/office/officeart/2008/layout/SquareAccentList"/>
    <dgm:cxn modelId="{91402DF0-A85B-4DEF-825E-8CC5F9807635}" type="presParOf" srcId="{F9FE4516-2FD5-4BE5-B2E8-31A39480952B}" destId="{0B8472E2-22A5-4C8E-A1A9-7E45DF01D087}" srcOrd="3" destOrd="0" presId="urn:microsoft.com/office/officeart/2008/layout/SquareAccentList"/>
    <dgm:cxn modelId="{2CB9A5C5-A248-4F47-B7A0-5DFFF437C913}" type="presParOf" srcId="{0B8472E2-22A5-4C8E-A1A9-7E45DF01D087}" destId="{EB34BD08-1A3A-4367-8705-4684CFA0F06C}" srcOrd="0" destOrd="0" presId="urn:microsoft.com/office/officeart/2008/layout/SquareAccentList"/>
    <dgm:cxn modelId="{57FF0B49-62FE-4B90-A1FA-CD96B9939F50}" type="presParOf" srcId="{0B8472E2-22A5-4C8E-A1A9-7E45DF01D087}" destId="{C94E96AF-3B10-4143-AD92-D4FF22293B26}" srcOrd="1" destOrd="0" presId="urn:microsoft.com/office/officeart/2008/layout/SquareAccentList"/>
    <dgm:cxn modelId="{DE33DD70-14B7-4CEF-9665-2EDCF0436D1A}" type="presParOf" srcId="{F9FE4516-2FD5-4BE5-B2E8-31A39480952B}" destId="{7C2BAA38-6A2D-4198-B369-5D0C750DCB3E}" srcOrd="4" destOrd="0" presId="urn:microsoft.com/office/officeart/2008/layout/SquareAccentList"/>
    <dgm:cxn modelId="{9BC618DD-2590-41EA-B3E1-BC7AEC995422}" type="presParOf" srcId="{7C2BAA38-6A2D-4198-B369-5D0C750DCB3E}" destId="{DF9EC235-09DA-437F-84FC-D0ED9CE545E0}" srcOrd="0" destOrd="0" presId="urn:microsoft.com/office/officeart/2008/layout/SquareAccentList"/>
    <dgm:cxn modelId="{493B6A3A-D2D1-4BC8-A7B4-EFBC85338F69}" type="presParOf" srcId="{7C2BAA38-6A2D-4198-B369-5D0C750DCB3E}" destId="{87FB7913-0AE6-4D6B-B2F4-1E6B28D6BA7E}" srcOrd="1" destOrd="0" presId="urn:microsoft.com/office/officeart/2008/layout/SquareAccentList"/>
    <dgm:cxn modelId="{D6029FF2-8AB6-4032-8AC0-48DF5B9DE0F6}" type="presParOf" srcId="{F9FE4516-2FD5-4BE5-B2E8-31A39480952B}" destId="{3D78940C-38CB-424F-A2D4-32267E5409D7}" srcOrd="5" destOrd="0" presId="urn:microsoft.com/office/officeart/2008/layout/SquareAccentList"/>
    <dgm:cxn modelId="{8F229886-3E40-4AFC-84F9-A8FECBD4E9D5}" type="presParOf" srcId="{3D78940C-38CB-424F-A2D4-32267E5409D7}" destId="{AEFA0AE1-68FE-487B-89D5-4C07B759E0BA}" srcOrd="0" destOrd="0" presId="urn:microsoft.com/office/officeart/2008/layout/SquareAccentList"/>
    <dgm:cxn modelId="{6CDA6C24-1153-44D7-A5CE-043D3F29ECD1}" type="presParOf" srcId="{3D78940C-38CB-424F-A2D4-32267E5409D7}" destId="{056EF9E1-6474-4192-BBC6-92B039DA9062}" srcOrd="1" destOrd="0" presId="urn:microsoft.com/office/officeart/2008/layout/SquareAccentList"/>
    <dgm:cxn modelId="{3E933A93-6009-4C98-B859-056DCE6A5602}" type="presParOf" srcId="{47D2D297-C75A-4E1D-8C21-A4572AF1E91D}" destId="{B27AA9CC-69DF-4022-8963-37F2D9DC7206}" srcOrd="1" destOrd="0" presId="urn:microsoft.com/office/officeart/2008/layout/SquareAccentList"/>
    <dgm:cxn modelId="{0126DA54-6358-4AD5-950C-9E54F8ED2A9A}" type="presParOf" srcId="{B27AA9CC-69DF-4022-8963-37F2D9DC7206}" destId="{4E74D84A-5290-474E-B99E-5649C3264CAB}" srcOrd="0" destOrd="0" presId="urn:microsoft.com/office/officeart/2008/layout/SquareAccentList"/>
    <dgm:cxn modelId="{B1AB0335-90DC-4A43-BF7B-43CE2B051909}" type="presParOf" srcId="{4E74D84A-5290-474E-B99E-5649C3264CAB}" destId="{F2AAEAC7-FB6E-4BC5-B9F4-AA9D92AF2774}" srcOrd="0" destOrd="0" presId="urn:microsoft.com/office/officeart/2008/layout/SquareAccentList"/>
    <dgm:cxn modelId="{301125CC-0161-4A0B-8F1D-D526B3616BCC}" type="presParOf" srcId="{4E74D84A-5290-474E-B99E-5649C3264CAB}" destId="{6255F21F-D13C-498C-90D6-0CB932892673}" srcOrd="1" destOrd="0" presId="urn:microsoft.com/office/officeart/2008/layout/SquareAccentList"/>
    <dgm:cxn modelId="{CD705ADF-CA93-4033-A095-F6F63A9E61D9}" type="presParOf" srcId="{4E74D84A-5290-474E-B99E-5649C3264CAB}" destId="{C43D184B-A2BB-4FE5-838A-139FFD462716}" srcOrd="2" destOrd="0" presId="urn:microsoft.com/office/officeart/2008/layout/SquareAccentList"/>
    <dgm:cxn modelId="{CFCEE6ED-03B5-4456-BCC3-DF1F3CFD7832}" type="presParOf" srcId="{B27AA9CC-69DF-4022-8963-37F2D9DC7206}" destId="{462D2185-5BFE-4B4B-A6FE-A926D74B89DB}" srcOrd="1" destOrd="0" presId="urn:microsoft.com/office/officeart/2008/layout/SquareAccentList"/>
    <dgm:cxn modelId="{82EDED8E-9A97-4C04-ACB2-5224C8B1E62F}" type="presParOf" srcId="{462D2185-5BFE-4B4B-A6FE-A926D74B89DB}" destId="{E8858EA6-08CF-4B24-BBBD-E62923D497C6}" srcOrd="0" destOrd="0" presId="urn:microsoft.com/office/officeart/2008/layout/SquareAccentList"/>
    <dgm:cxn modelId="{B8AAB85D-2002-4987-806F-D7A5170DF374}" type="presParOf" srcId="{E8858EA6-08CF-4B24-BBBD-E62923D497C6}" destId="{477DBD29-A6BD-4C35-8B72-D0EC3D3BA826}" srcOrd="0" destOrd="0" presId="urn:microsoft.com/office/officeart/2008/layout/SquareAccentList"/>
    <dgm:cxn modelId="{E120298D-0AFB-4522-B32E-033B3A08346C}" type="presParOf" srcId="{E8858EA6-08CF-4B24-BBBD-E62923D497C6}" destId="{185F71C3-201C-4B22-AFD9-4FA4F5BA4011}" srcOrd="1" destOrd="0" presId="urn:microsoft.com/office/officeart/2008/layout/SquareAccentList"/>
    <dgm:cxn modelId="{C0C139E2-2FF7-4170-8A15-F0F59EFF943B}" type="presParOf" srcId="{462D2185-5BFE-4B4B-A6FE-A926D74B89DB}" destId="{CB0C5E0E-B907-4B83-84FB-6072EBC17C1F}" srcOrd="1" destOrd="0" presId="urn:microsoft.com/office/officeart/2008/layout/SquareAccentList"/>
    <dgm:cxn modelId="{86B79562-F797-4C46-B0AE-3633D41AFF87}" type="presParOf" srcId="{CB0C5E0E-B907-4B83-84FB-6072EBC17C1F}" destId="{21668973-29E8-4C81-ABFE-75E397FB0A0A}" srcOrd="0" destOrd="0" presId="urn:microsoft.com/office/officeart/2008/layout/SquareAccentList"/>
    <dgm:cxn modelId="{DD4C4199-9093-4439-9A02-F4E18DD9F009}" type="presParOf" srcId="{CB0C5E0E-B907-4B83-84FB-6072EBC17C1F}" destId="{668659EC-929B-4E7E-A275-2E21A6FF83B5}" srcOrd="1" destOrd="0" presId="urn:microsoft.com/office/officeart/2008/layout/SquareAccentList"/>
    <dgm:cxn modelId="{223BF410-BFF4-4E9B-93A2-A7543DCA53DC}" type="presParOf" srcId="{462D2185-5BFE-4B4B-A6FE-A926D74B89DB}" destId="{0536DF37-F730-42D8-BFC5-91FAAD35CF0B}" srcOrd="2" destOrd="0" presId="urn:microsoft.com/office/officeart/2008/layout/SquareAccentList"/>
    <dgm:cxn modelId="{E39705CB-49C8-440D-88FB-2072F8D2A17C}" type="presParOf" srcId="{0536DF37-F730-42D8-BFC5-91FAAD35CF0B}" destId="{961A6B72-4876-4E88-97E9-3E15FFDE9A8C}" srcOrd="0" destOrd="0" presId="urn:microsoft.com/office/officeart/2008/layout/SquareAccentList"/>
    <dgm:cxn modelId="{04931972-C348-4E33-895E-A63AD2851EEF}" type="presParOf" srcId="{0536DF37-F730-42D8-BFC5-91FAAD35CF0B}" destId="{0B418924-01EA-4B62-BDBE-62B67F183220}" srcOrd="1" destOrd="0" presId="urn:microsoft.com/office/officeart/2008/layout/SquareAccentList"/>
    <dgm:cxn modelId="{E53D3FA3-B946-41B2-87B6-DEDAA9AB017E}" type="presParOf" srcId="{462D2185-5BFE-4B4B-A6FE-A926D74B89DB}" destId="{0E519060-6F8C-40C9-AF7A-EC9A56E6D3AD}" srcOrd="3" destOrd="0" presId="urn:microsoft.com/office/officeart/2008/layout/SquareAccentList"/>
    <dgm:cxn modelId="{91081459-1D8E-4629-B39C-DE3234A64C24}" type="presParOf" srcId="{0E519060-6F8C-40C9-AF7A-EC9A56E6D3AD}" destId="{23690A4F-AB30-441B-BEE3-19EFD009D383}" srcOrd="0" destOrd="0" presId="urn:microsoft.com/office/officeart/2008/layout/SquareAccentList"/>
    <dgm:cxn modelId="{61143026-EBD3-4D02-A795-A12AD8067D62}" type="presParOf" srcId="{0E519060-6F8C-40C9-AF7A-EC9A56E6D3AD}" destId="{1E7F912B-F8F5-477A-AF01-F1B87D85C40E}" srcOrd="1" destOrd="0" presId="urn:microsoft.com/office/officeart/2008/layout/SquareAccentList"/>
    <dgm:cxn modelId="{33CCE5B0-2CE6-4CBA-A208-03F1DCC4184F}" type="presParOf" srcId="{462D2185-5BFE-4B4B-A6FE-A926D74B89DB}" destId="{BF609ECE-9342-47C1-8AFA-439926B732C8}" srcOrd="4" destOrd="0" presId="urn:microsoft.com/office/officeart/2008/layout/SquareAccentList"/>
    <dgm:cxn modelId="{C362110B-7980-4723-A7B3-A58FF641254C}" type="presParOf" srcId="{BF609ECE-9342-47C1-8AFA-439926B732C8}" destId="{B28E8D6C-3E04-4297-9682-3833C864F2DF}" srcOrd="0" destOrd="0" presId="urn:microsoft.com/office/officeart/2008/layout/SquareAccentList"/>
    <dgm:cxn modelId="{DCC617E5-2E58-4DC0-8394-9F1128773DDB}" type="presParOf" srcId="{BF609ECE-9342-47C1-8AFA-439926B732C8}" destId="{36BD0AF0-4A77-4CC3-A68C-C7E6E5D6CE37}"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734532-145F-4BF0-80BD-2D384F76C1DB}" type="doc">
      <dgm:prSet loTypeId="urn:microsoft.com/office/officeart/2005/8/layout/radial6" loCatId="cycle" qsTypeId="urn:microsoft.com/office/officeart/2005/8/quickstyle/simple5" qsCatId="simple" csTypeId="urn:microsoft.com/office/officeart/2005/8/colors/accent3_1" csCatId="accent3" phldr="1"/>
      <dgm:spPr/>
      <dgm:t>
        <a:bodyPr/>
        <a:lstStyle/>
        <a:p>
          <a:endParaRPr lang="es-MX"/>
        </a:p>
      </dgm:t>
    </dgm:pt>
    <dgm:pt modelId="{5AC0A650-E1A9-4F60-A0E9-168DBE2A26CE}">
      <dgm:prSet phldrT="[Texto]" phldr="1" custT="1"/>
      <dgm:spPr/>
      <dgm:t>
        <a:bodyPr/>
        <a:lstStyle/>
        <a:p>
          <a:endParaRPr lang="es-MX" sz="3600" b="1" dirty="0">
            <a:effectLst>
              <a:outerShdw blurRad="38100" dist="38100" dir="2700000" algn="tl">
                <a:srgbClr val="000000">
                  <a:alpha val="43137"/>
                </a:srgbClr>
              </a:outerShdw>
            </a:effectLst>
            <a:latin typeface="Calibri" panose="020F0502020204030204" pitchFamily="34" charset="0"/>
          </a:endParaRPr>
        </a:p>
      </dgm:t>
    </dgm:pt>
    <dgm:pt modelId="{22AF7456-1A17-4540-B371-E29C2D891DA5}" type="parTrans" cxnId="{E23E8DD4-5792-41BC-A407-35761DDF3FAD}">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0A38E902-87FA-4FEB-93CD-CB672405FA19}" type="sibTrans" cxnId="{E23E8DD4-5792-41BC-A407-35761DDF3FAD}">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4E237A2-D8FC-4FD0-B33D-333456484703}">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1.</a:t>
          </a:r>
        </a:p>
        <a:p>
          <a:r>
            <a:rPr lang="es-MX" sz="1400" b="1" dirty="0" smtClean="0">
              <a:effectLst>
                <a:outerShdw blurRad="38100" dist="38100" dir="2700000" algn="tl">
                  <a:srgbClr val="000000">
                    <a:alpha val="43137"/>
                  </a:srgbClr>
                </a:outerShdw>
              </a:effectLst>
              <a:latin typeface="Calibri" panose="020F0502020204030204" pitchFamily="34" charset="0"/>
            </a:rPr>
            <a:t>Catálogos de información Municipal</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461C351C-CDC3-4B4B-A8B4-4ED949AA480F}" type="parTrans" cxnId="{44D4BF75-B979-4B2C-85C5-B190C00A159F}">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BACF77E7-4180-4995-96CE-803D8DE4C138}" type="sibTrans" cxnId="{44D4BF75-B979-4B2C-85C5-B190C00A159F}">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75D9A82-07EA-4A49-816B-34244A080D45}">
      <dgm:prSet phldrT="[Texto]" custT="1"/>
      <dgm:spPr/>
      <dgm:t>
        <a:bodyPr/>
        <a:lstStyle/>
        <a:p>
          <a:r>
            <a:rPr lang="es-MX" sz="1400" b="1"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2.</a:t>
          </a:r>
        </a:p>
        <a:p>
          <a:r>
            <a:rPr lang="es-MX" sz="1400" b="1"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Póliza de Apertura</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27C35F5B-A3EA-4F83-A610-169C7845B548}" type="parTrans" cxnId="{F253318F-6C70-4964-9AD3-33B8DBAFD200}">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A63829B6-91E9-45A1-A65F-E95571053663}" type="sibTrans" cxnId="{F253318F-6C70-4964-9AD3-33B8DBAFD200}">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25C6C161-5471-498A-B576-C37AAF2B7737}">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3.</a:t>
          </a:r>
        </a:p>
        <a:p>
          <a:r>
            <a:rPr lang="es-MX" sz="1400" b="1" dirty="0" smtClean="0">
              <a:effectLst>
                <a:outerShdw blurRad="38100" dist="38100" dir="2700000" algn="tl">
                  <a:srgbClr val="000000">
                    <a:alpha val="43137"/>
                  </a:srgbClr>
                </a:outerShdw>
              </a:effectLst>
              <a:latin typeface="Calibri" panose="020F0502020204030204" pitchFamily="34" charset="0"/>
            </a:rPr>
            <a:t>Ley de Ingresos</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AFA8F41C-1F17-4BC0-8BA5-357F6E48F97D}" type="parTrans" cxnId="{C2328BB9-E0A7-444D-A9B5-BECE35C5F92A}">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C321E47E-4FC9-4850-8665-89CD481981D5}" type="sibTrans" cxnId="{C2328BB9-E0A7-444D-A9B5-BECE35C5F92A}">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9598E320-C008-42B7-9B97-A0BCB2A2C4ED}">
      <dgm:prSet phldrT="[Texto]" custT="1"/>
      <dgm:spPr/>
      <dgm:t>
        <a:bodyPr/>
        <a:lstStyle/>
        <a:p>
          <a:r>
            <a:rPr lang="es-MX" sz="1400" b="1" dirty="0" smtClean="0">
              <a:effectLst>
                <a:outerShdw blurRad="38100" dist="38100" dir="2700000" algn="tl">
                  <a:srgbClr val="000000">
                    <a:alpha val="43137"/>
                  </a:srgbClr>
                </a:outerShdw>
              </a:effectLst>
              <a:latin typeface="Calibri" panose="020F0502020204030204" pitchFamily="34" charset="0"/>
            </a:rPr>
            <a:t>4. Presupuesto de Egresos</a:t>
          </a:r>
          <a:endParaRPr lang="es-MX" sz="1400" b="1" dirty="0">
            <a:effectLst>
              <a:outerShdw blurRad="38100" dist="38100" dir="2700000" algn="tl">
                <a:srgbClr val="000000">
                  <a:alpha val="43137"/>
                </a:srgbClr>
              </a:outerShdw>
            </a:effectLst>
            <a:latin typeface="Calibri" panose="020F0502020204030204" pitchFamily="34" charset="0"/>
          </a:endParaRPr>
        </a:p>
      </dgm:t>
    </dgm:pt>
    <dgm:pt modelId="{5035DF46-DF94-4358-91B2-E7AB9980A5F4}" type="parTrans" cxnId="{5F309725-D697-4B4D-ADAE-5EE557AA8D8E}">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CF65D72A-A5B0-4501-BBAE-A2B8F9FE9EE8}" type="sibTrans" cxnId="{5F309725-D697-4B4D-ADAE-5EE557AA8D8E}">
      <dgm:prSet/>
      <dgm:spPr/>
      <dgm:t>
        <a:bodyPr/>
        <a:lstStyle/>
        <a:p>
          <a:endParaRPr lang="es-MX" sz="1800" b="1">
            <a:effectLst>
              <a:outerShdw blurRad="38100" dist="38100" dir="2700000" algn="tl">
                <a:srgbClr val="000000">
                  <a:alpha val="43137"/>
                </a:srgbClr>
              </a:outerShdw>
            </a:effectLst>
            <a:latin typeface="Calibri" panose="020F0502020204030204" pitchFamily="34" charset="0"/>
          </a:endParaRPr>
        </a:p>
      </dgm:t>
    </dgm:pt>
    <dgm:pt modelId="{E9B760E0-2031-4EB6-B7AB-C1633F234656}" type="pres">
      <dgm:prSet presAssocID="{F6734532-145F-4BF0-80BD-2D384F76C1DB}" presName="Name0" presStyleCnt="0">
        <dgm:presLayoutVars>
          <dgm:chMax val="1"/>
          <dgm:dir/>
          <dgm:animLvl val="ctr"/>
          <dgm:resizeHandles val="exact"/>
        </dgm:presLayoutVars>
      </dgm:prSet>
      <dgm:spPr/>
      <dgm:t>
        <a:bodyPr/>
        <a:lstStyle/>
        <a:p>
          <a:endParaRPr lang="es-MX"/>
        </a:p>
      </dgm:t>
    </dgm:pt>
    <dgm:pt modelId="{304F8951-8BA7-47F4-8B68-57520C7401CB}" type="pres">
      <dgm:prSet presAssocID="{5AC0A650-E1A9-4F60-A0E9-168DBE2A26CE}" presName="centerShape" presStyleLbl="node0" presStyleIdx="0" presStyleCnt="1"/>
      <dgm:spPr/>
      <dgm:t>
        <a:bodyPr/>
        <a:lstStyle/>
        <a:p>
          <a:endParaRPr lang="es-MX"/>
        </a:p>
      </dgm:t>
    </dgm:pt>
    <dgm:pt modelId="{AC2D8521-A2B2-4B7C-9790-A1DE2ECAE741}" type="pres">
      <dgm:prSet presAssocID="{A4E237A2-D8FC-4FD0-B33D-333456484703}" presName="node" presStyleLbl="node1" presStyleIdx="0" presStyleCnt="4">
        <dgm:presLayoutVars>
          <dgm:bulletEnabled val="1"/>
        </dgm:presLayoutVars>
      </dgm:prSet>
      <dgm:spPr/>
      <dgm:t>
        <a:bodyPr/>
        <a:lstStyle/>
        <a:p>
          <a:endParaRPr lang="es-MX"/>
        </a:p>
      </dgm:t>
    </dgm:pt>
    <dgm:pt modelId="{D9CC4DEA-F85D-42FC-B0F1-DD29D3822286}" type="pres">
      <dgm:prSet presAssocID="{A4E237A2-D8FC-4FD0-B33D-333456484703}" presName="dummy" presStyleCnt="0"/>
      <dgm:spPr/>
    </dgm:pt>
    <dgm:pt modelId="{ABA2D7BD-834E-435E-B727-5F8D2C899B03}" type="pres">
      <dgm:prSet presAssocID="{BACF77E7-4180-4995-96CE-803D8DE4C138}" presName="sibTrans" presStyleLbl="sibTrans2D1" presStyleIdx="0" presStyleCnt="4"/>
      <dgm:spPr/>
      <dgm:t>
        <a:bodyPr/>
        <a:lstStyle/>
        <a:p>
          <a:endParaRPr lang="es-MX"/>
        </a:p>
      </dgm:t>
    </dgm:pt>
    <dgm:pt modelId="{58A54A8A-4E24-40BE-987A-2D10B2A4550A}" type="pres">
      <dgm:prSet presAssocID="{A75D9A82-07EA-4A49-816B-34244A080D45}" presName="node" presStyleLbl="node1" presStyleIdx="1" presStyleCnt="4">
        <dgm:presLayoutVars>
          <dgm:bulletEnabled val="1"/>
        </dgm:presLayoutVars>
      </dgm:prSet>
      <dgm:spPr/>
      <dgm:t>
        <a:bodyPr/>
        <a:lstStyle/>
        <a:p>
          <a:endParaRPr lang="es-MX"/>
        </a:p>
      </dgm:t>
    </dgm:pt>
    <dgm:pt modelId="{A97D47CA-9162-4BAF-B9B5-297E8A91C718}" type="pres">
      <dgm:prSet presAssocID="{A75D9A82-07EA-4A49-816B-34244A080D45}" presName="dummy" presStyleCnt="0"/>
      <dgm:spPr/>
    </dgm:pt>
    <dgm:pt modelId="{121E05FA-77FC-4A98-82EE-758F7F4B2FB7}" type="pres">
      <dgm:prSet presAssocID="{A63829B6-91E9-45A1-A65F-E95571053663}" presName="sibTrans" presStyleLbl="sibTrans2D1" presStyleIdx="1" presStyleCnt="4"/>
      <dgm:spPr/>
      <dgm:t>
        <a:bodyPr/>
        <a:lstStyle/>
        <a:p>
          <a:endParaRPr lang="es-MX"/>
        </a:p>
      </dgm:t>
    </dgm:pt>
    <dgm:pt modelId="{C753AF7D-CF57-4439-B346-CC60911B0C9F}" type="pres">
      <dgm:prSet presAssocID="{25C6C161-5471-498A-B576-C37AAF2B7737}" presName="node" presStyleLbl="node1" presStyleIdx="2" presStyleCnt="4">
        <dgm:presLayoutVars>
          <dgm:bulletEnabled val="1"/>
        </dgm:presLayoutVars>
      </dgm:prSet>
      <dgm:spPr/>
      <dgm:t>
        <a:bodyPr/>
        <a:lstStyle/>
        <a:p>
          <a:endParaRPr lang="es-MX"/>
        </a:p>
      </dgm:t>
    </dgm:pt>
    <dgm:pt modelId="{B85CDFA4-F6B8-495A-907B-62D8E33907F7}" type="pres">
      <dgm:prSet presAssocID="{25C6C161-5471-498A-B576-C37AAF2B7737}" presName="dummy" presStyleCnt="0"/>
      <dgm:spPr/>
    </dgm:pt>
    <dgm:pt modelId="{A7D8083D-E40B-4043-96A4-C3EF958A7710}" type="pres">
      <dgm:prSet presAssocID="{C321E47E-4FC9-4850-8665-89CD481981D5}" presName="sibTrans" presStyleLbl="sibTrans2D1" presStyleIdx="2" presStyleCnt="4"/>
      <dgm:spPr/>
      <dgm:t>
        <a:bodyPr/>
        <a:lstStyle/>
        <a:p>
          <a:endParaRPr lang="es-MX"/>
        </a:p>
      </dgm:t>
    </dgm:pt>
    <dgm:pt modelId="{0CFFE222-A006-4B80-95DE-002CE46BDEF3}" type="pres">
      <dgm:prSet presAssocID="{9598E320-C008-42B7-9B97-A0BCB2A2C4ED}" presName="node" presStyleLbl="node1" presStyleIdx="3" presStyleCnt="4">
        <dgm:presLayoutVars>
          <dgm:bulletEnabled val="1"/>
        </dgm:presLayoutVars>
      </dgm:prSet>
      <dgm:spPr/>
      <dgm:t>
        <a:bodyPr/>
        <a:lstStyle/>
        <a:p>
          <a:endParaRPr lang="es-MX"/>
        </a:p>
      </dgm:t>
    </dgm:pt>
    <dgm:pt modelId="{05CEDB64-9025-41C9-BAA1-CA977053B4E6}" type="pres">
      <dgm:prSet presAssocID="{9598E320-C008-42B7-9B97-A0BCB2A2C4ED}" presName="dummy" presStyleCnt="0"/>
      <dgm:spPr/>
    </dgm:pt>
    <dgm:pt modelId="{DE96E306-2980-40AD-9C2A-6B5CB6E00538}" type="pres">
      <dgm:prSet presAssocID="{CF65D72A-A5B0-4501-BBAE-A2B8F9FE9EE8}" presName="sibTrans" presStyleLbl="sibTrans2D1" presStyleIdx="3" presStyleCnt="4"/>
      <dgm:spPr/>
      <dgm:t>
        <a:bodyPr/>
        <a:lstStyle/>
        <a:p>
          <a:endParaRPr lang="es-MX"/>
        </a:p>
      </dgm:t>
    </dgm:pt>
  </dgm:ptLst>
  <dgm:cxnLst>
    <dgm:cxn modelId="{E23E8DD4-5792-41BC-A407-35761DDF3FAD}" srcId="{F6734532-145F-4BF0-80BD-2D384F76C1DB}" destId="{5AC0A650-E1A9-4F60-A0E9-168DBE2A26CE}" srcOrd="0" destOrd="0" parTransId="{22AF7456-1A17-4540-B371-E29C2D891DA5}" sibTransId="{0A38E902-87FA-4FEB-93CD-CB672405FA19}"/>
    <dgm:cxn modelId="{CA65E702-6E1C-4F44-BFE8-73E70F6D3525}" type="presOf" srcId="{A4E237A2-D8FC-4FD0-B33D-333456484703}" destId="{AC2D8521-A2B2-4B7C-9790-A1DE2ECAE741}" srcOrd="0" destOrd="0" presId="urn:microsoft.com/office/officeart/2005/8/layout/radial6"/>
    <dgm:cxn modelId="{7EF69A7F-99CD-413A-A6F7-0B7FDFA9A265}" type="presOf" srcId="{C321E47E-4FC9-4850-8665-89CD481981D5}" destId="{A7D8083D-E40B-4043-96A4-C3EF958A7710}" srcOrd="0" destOrd="0" presId="urn:microsoft.com/office/officeart/2005/8/layout/radial6"/>
    <dgm:cxn modelId="{51329066-337D-4944-9871-212F5C20F548}" type="presOf" srcId="{A63829B6-91E9-45A1-A65F-E95571053663}" destId="{121E05FA-77FC-4A98-82EE-758F7F4B2FB7}" srcOrd="0" destOrd="0" presId="urn:microsoft.com/office/officeart/2005/8/layout/radial6"/>
    <dgm:cxn modelId="{702CBD78-EAA5-4AD3-B847-C72896E60B97}" type="presOf" srcId="{25C6C161-5471-498A-B576-C37AAF2B7737}" destId="{C753AF7D-CF57-4439-B346-CC60911B0C9F}" srcOrd="0" destOrd="0" presId="urn:microsoft.com/office/officeart/2005/8/layout/radial6"/>
    <dgm:cxn modelId="{C2328BB9-E0A7-444D-A9B5-BECE35C5F92A}" srcId="{5AC0A650-E1A9-4F60-A0E9-168DBE2A26CE}" destId="{25C6C161-5471-498A-B576-C37AAF2B7737}" srcOrd="2" destOrd="0" parTransId="{AFA8F41C-1F17-4BC0-8BA5-357F6E48F97D}" sibTransId="{C321E47E-4FC9-4850-8665-89CD481981D5}"/>
    <dgm:cxn modelId="{1822ADA8-29BC-4E39-802A-17FF10AD3304}" type="presOf" srcId="{CF65D72A-A5B0-4501-BBAE-A2B8F9FE9EE8}" destId="{DE96E306-2980-40AD-9C2A-6B5CB6E00538}" srcOrd="0" destOrd="0" presId="urn:microsoft.com/office/officeart/2005/8/layout/radial6"/>
    <dgm:cxn modelId="{5F309725-D697-4B4D-ADAE-5EE557AA8D8E}" srcId="{5AC0A650-E1A9-4F60-A0E9-168DBE2A26CE}" destId="{9598E320-C008-42B7-9B97-A0BCB2A2C4ED}" srcOrd="3" destOrd="0" parTransId="{5035DF46-DF94-4358-91B2-E7AB9980A5F4}" sibTransId="{CF65D72A-A5B0-4501-BBAE-A2B8F9FE9EE8}"/>
    <dgm:cxn modelId="{F253318F-6C70-4964-9AD3-33B8DBAFD200}" srcId="{5AC0A650-E1A9-4F60-A0E9-168DBE2A26CE}" destId="{A75D9A82-07EA-4A49-816B-34244A080D45}" srcOrd="1" destOrd="0" parTransId="{27C35F5B-A3EA-4F83-A610-169C7845B548}" sibTransId="{A63829B6-91E9-45A1-A65F-E95571053663}"/>
    <dgm:cxn modelId="{FF46C0C7-F8FF-4DD3-9E01-F2B8BA5F7F4D}" type="presOf" srcId="{A75D9A82-07EA-4A49-816B-34244A080D45}" destId="{58A54A8A-4E24-40BE-987A-2D10B2A4550A}" srcOrd="0" destOrd="0" presId="urn:microsoft.com/office/officeart/2005/8/layout/radial6"/>
    <dgm:cxn modelId="{FAD8D586-2093-44FE-ACCB-30B7A12C6DC3}" type="presOf" srcId="{9598E320-C008-42B7-9B97-A0BCB2A2C4ED}" destId="{0CFFE222-A006-4B80-95DE-002CE46BDEF3}" srcOrd="0" destOrd="0" presId="urn:microsoft.com/office/officeart/2005/8/layout/radial6"/>
    <dgm:cxn modelId="{6B74D67D-D1B9-4EC3-B609-41574444B326}" type="presOf" srcId="{BACF77E7-4180-4995-96CE-803D8DE4C138}" destId="{ABA2D7BD-834E-435E-B727-5F8D2C899B03}" srcOrd="0" destOrd="0" presId="urn:microsoft.com/office/officeart/2005/8/layout/radial6"/>
    <dgm:cxn modelId="{4682C5AA-0B55-41FC-954C-4519714627AA}" type="presOf" srcId="{5AC0A650-E1A9-4F60-A0E9-168DBE2A26CE}" destId="{304F8951-8BA7-47F4-8B68-57520C7401CB}" srcOrd="0" destOrd="0" presId="urn:microsoft.com/office/officeart/2005/8/layout/radial6"/>
    <dgm:cxn modelId="{44D4BF75-B979-4B2C-85C5-B190C00A159F}" srcId="{5AC0A650-E1A9-4F60-A0E9-168DBE2A26CE}" destId="{A4E237A2-D8FC-4FD0-B33D-333456484703}" srcOrd="0" destOrd="0" parTransId="{461C351C-CDC3-4B4B-A8B4-4ED949AA480F}" sibTransId="{BACF77E7-4180-4995-96CE-803D8DE4C138}"/>
    <dgm:cxn modelId="{75989A1F-7F86-4BAD-9BCF-151B6772287D}" type="presOf" srcId="{F6734532-145F-4BF0-80BD-2D384F76C1DB}" destId="{E9B760E0-2031-4EB6-B7AB-C1633F234656}" srcOrd="0" destOrd="0" presId="urn:microsoft.com/office/officeart/2005/8/layout/radial6"/>
    <dgm:cxn modelId="{45D5F3BD-879B-4418-A0D4-5442ED8A9731}" type="presParOf" srcId="{E9B760E0-2031-4EB6-B7AB-C1633F234656}" destId="{304F8951-8BA7-47F4-8B68-57520C7401CB}" srcOrd="0" destOrd="0" presId="urn:microsoft.com/office/officeart/2005/8/layout/radial6"/>
    <dgm:cxn modelId="{F24F966B-F95E-4639-93EB-CEB06F505F71}" type="presParOf" srcId="{E9B760E0-2031-4EB6-B7AB-C1633F234656}" destId="{AC2D8521-A2B2-4B7C-9790-A1DE2ECAE741}" srcOrd="1" destOrd="0" presId="urn:microsoft.com/office/officeart/2005/8/layout/radial6"/>
    <dgm:cxn modelId="{D00E7623-376D-4253-89CC-861D5C236E77}" type="presParOf" srcId="{E9B760E0-2031-4EB6-B7AB-C1633F234656}" destId="{D9CC4DEA-F85D-42FC-B0F1-DD29D3822286}" srcOrd="2" destOrd="0" presId="urn:microsoft.com/office/officeart/2005/8/layout/radial6"/>
    <dgm:cxn modelId="{D9011C62-1AB7-475D-9732-0F640607CA7D}" type="presParOf" srcId="{E9B760E0-2031-4EB6-B7AB-C1633F234656}" destId="{ABA2D7BD-834E-435E-B727-5F8D2C899B03}" srcOrd="3" destOrd="0" presId="urn:microsoft.com/office/officeart/2005/8/layout/radial6"/>
    <dgm:cxn modelId="{130A8B1F-ADFE-461B-9FBF-B9987B270A2C}" type="presParOf" srcId="{E9B760E0-2031-4EB6-B7AB-C1633F234656}" destId="{58A54A8A-4E24-40BE-987A-2D10B2A4550A}" srcOrd="4" destOrd="0" presId="urn:microsoft.com/office/officeart/2005/8/layout/radial6"/>
    <dgm:cxn modelId="{D4B54AFA-3A6A-46B8-9CCD-47EBA1585A6E}" type="presParOf" srcId="{E9B760E0-2031-4EB6-B7AB-C1633F234656}" destId="{A97D47CA-9162-4BAF-B9B5-297E8A91C718}" srcOrd="5" destOrd="0" presId="urn:microsoft.com/office/officeart/2005/8/layout/radial6"/>
    <dgm:cxn modelId="{45A185C3-444D-4DAD-A35E-BB57B17C69CD}" type="presParOf" srcId="{E9B760E0-2031-4EB6-B7AB-C1633F234656}" destId="{121E05FA-77FC-4A98-82EE-758F7F4B2FB7}" srcOrd="6" destOrd="0" presId="urn:microsoft.com/office/officeart/2005/8/layout/radial6"/>
    <dgm:cxn modelId="{4149B103-2029-4B31-9270-45B56990EF0F}" type="presParOf" srcId="{E9B760E0-2031-4EB6-B7AB-C1633F234656}" destId="{C753AF7D-CF57-4439-B346-CC60911B0C9F}" srcOrd="7" destOrd="0" presId="urn:microsoft.com/office/officeart/2005/8/layout/radial6"/>
    <dgm:cxn modelId="{CCCDF7E8-5AE9-46FC-91EE-E3EB6E2B8321}" type="presParOf" srcId="{E9B760E0-2031-4EB6-B7AB-C1633F234656}" destId="{B85CDFA4-F6B8-495A-907B-62D8E33907F7}" srcOrd="8" destOrd="0" presId="urn:microsoft.com/office/officeart/2005/8/layout/radial6"/>
    <dgm:cxn modelId="{036E8F10-99AF-4C2D-9518-D2F44A6AE6C4}" type="presParOf" srcId="{E9B760E0-2031-4EB6-B7AB-C1633F234656}" destId="{A7D8083D-E40B-4043-96A4-C3EF958A7710}" srcOrd="9" destOrd="0" presId="urn:microsoft.com/office/officeart/2005/8/layout/radial6"/>
    <dgm:cxn modelId="{14EB9729-53F3-4C16-972B-A8D3BEEC521A}" type="presParOf" srcId="{E9B760E0-2031-4EB6-B7AB-C1633F234656}" destId="{0CFFE222-A006-4B80-95DE-002CE46BDEF3}" srcOrd="10" destOrd="0" presId="urn:microsoft.com/office/officeart/2005/8/layout/radial6"/>
    <dgm:cxn modelId="{577F5C13-9853-4301-AE2A-CE2FE394A5D1}" type="presParOf" srcId="{E9B760E0-2031-4EB6-B7AB-C1633F234656}" destId="{05CEDB64-9025-41C9-BAA1-CA977053B4E6}" srcOrd="11" destOrd="0" presId="urn:microsoft.com/office/officeart/2005/8/layout/radial6"/>
    <dgm:cxn modelId="{6A5E57CF-8D5D-4822-B33F-41AB1C4B0409}" type="presParOf" srcId="{E9B760E0-2031-4EB6-B7AB-C1633F234656}" destId="{DE96E306-2980-40AD-9C2A-6B5CB6E0053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6F949-F0DF-4844-BD7A-9081C3C17991}">
      <dsp:nvSpPr>
        <dsp:cNvPr id="0" name=""/>
        <dsp:cNvSpPr/>
      </dsp:nvSpPr>
      <dsp:spPr>
        <a:xfrm>
          <a:off x="1279128" y="-3208"/>
          <a:ext cx="4347394" cy="4347394"/>
        </a:xfrm>
        <a:prstGeom prst="circularArrow">
          <a:avLst>
            <a:gd name="adj1" fmla="val 5274"/>
            <a:gd name="adj2" fmla="val 312630"/>
            <a:gd name="adj3" fmla="val 14246773"/>
            <a:gd name="adj4" fmla="val 17116118"/>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1A59-743D-4B3D-8E79-2BF28C866104}">
      <dsp:nvSpPr>
        <dsp:cNvPr id="0" name=""/>
        <dsp:cNvSpPr/>
      </dsp:nvSpPr>
      <dsp:spPr>
        <a:xfrm>
          <a:off x="2635140" y="2372"/>
          <a:ext cx="1635371" cy="8176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Presupuesto</a:t>
          </a:r>
          <a:endParaRPr lang="es-MX" sz="1600" kern="1200" dirty="0">
            <a:latin typeface="Arial" panose="020B0604020202020204" pitchFamily="34" charset="0"/>
            <a:cs typeface="Arial" panose="020B0604020202020204" pitchFamily="34" charset="0"/>
          </a:endParaRPr>
        </a:p>
      </dsp:txBody>
      <dsp:txXfrm>
        <a:off x="2675056" y="42288"/>
        <a:ext cx="1555539" cy="737853"/>
      </dsp:txXfrm>
    </dsp:sp>
    <dsp:sp modelId="{11DBAD25-2215-429C-ADCC-A70CC266041A}">
      <dsp:nvSpPr>
        <dsp:cNvPr id="0" name=""/>
        <dsp:cNvSpPr/>
      </dsp:nvSpPr>
      <dsp:spPr>
        <a:xfrm>
          <a:off x="4162504" y="884196"/>
          <a:ext cx="1635371" cy="817685"/>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Ingresos</a:t>
          </a:r>
          <a:endParaRPr lang="es-MX" sz="2200" kern="1200" dirty="0">
            <a:latin typeface="Arial" panose="020B0604020202020204" pitchFamily="34" charset="0"/>
            <a:cs typeface="Arial" panose="020B0604020202020204" pitchFamily="34" charset="0"/>
          </a:endParaRPr>
        </a:p>
      </dsp:txBody>
      <dsp:txXfrm>
        <a:off x="4202420" y="924112"/>
        <a:ext cx="1555539" cy="737853"/>
      </dsp:txXfrm>
    </dsp:sp>
    <dsp:sp modelId="{7B285165-CBD1-4829-BB1F-8AA9701E89FF}">
      <dsp:nvSpPr>
        <dsp:cNvPr id="0" name=""/>
        <dsp:cNvSpPr/>
      </dsp:nvSpPr>
      <dsp:spPr>
        <a:xfrm>
          <a:off x="4162504" y="2647845"/>
          <a:ext cx="1635371" cy="817685"/>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kern="1200" dirty="0" smtClean="0">
              <a:latin typeface="Arial" panose="020B0604020202020204" pitchFamily="34" charset="0"/>
              <a:cs typeface="Arial" panose="020B0604020202020204" pitchFamily="34" charset="0"/>
            </a:rPr>
            <a:t>Egresos</a:t>
          </a:r>
          <a:endParaRPr lang="es-MX" sz="2200" kern="1200" dirty="0">
            <a:latin typeface="Arial" panose="020B0604020202020204" pitchFamily="34" charset="0"/>
            <a:cs typeface="Arial" panose="020B0604020202020204" pitchFamily="34" charset="0"/>
          </a:endParaRPr>
        </a:p>
      </dsp:txBody>
      <dsp:txXfrm>
        <a:off x="4202420" y="2687761"/>
        <a:ext cx="1555539" cy="737853"/>
      </dsp:txXfrm>
    </dsp:sp>
    <dsp:sp modelId="{71B34267-7A01-463F-89A9-64E47B8CC382}">
      <dsp:nvSpPr>
        <dsp:cNvPr id="0" name=""/>
        <dsp:cNvSpPr/>
      </dsp:nvSpPr>
      <dsp:spPr>
        <a:xfrm>
          <a:off x="2635140" y="3529669"/>
          <a:ext cx="1635371" cy="817685"/>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smtClean="0">
              <a:latin typeface="Arial" panose="020B0604020202020204" pitchFamily="34" charset="0"/>
              <a:cs typeface="Arial" panose="020B0604020202020204" pitchFamily="34" charset="0"/>
            </a:rPr>
            <a:t>Contabilidad</a:t>
          </a:r>
          <a:endParaRPr lang="es-MX" sz="1800" kern="1200" dirty="0">
            <a:latin typeface="Arial" panose="020B0604020202020204" pitchFamily="34" charset="0"/>
            <a:cs typeface="Arial" panose="020B0604020202020204" pitchFamily="34" charset="0"/>
          </a:endParaRPr>
        </a:p>
      </dsp:txBody>
      <dsp:txXfrm>
        <a:off x="2675056" y="3569585"/>
        <a:ext cx="1555539" cy="737853"/>
      </dsp:txXfrm>
    </dsp:sp>
    <dsp:sp modelId="{CF4D7291-93D7-4A40-98F6-A1DF91A51794}">
      <dsp:nvSpPr>
        <dsp:cNvPr id="0" name=""/>
        <dsp:cNvSpPr/>
      </dsp:nvSpPr>
      <dsp:spPr>
        <a:xfrm>
          <a:off x="1107775" y="2647845"/>
          <a:ext cx="1635371" cy="817685"/>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Catálogos</a:t>
          </a:r>
        </a:p>
      </dsp:txBody>
      <dsp:txXfrm>
        <a:off x="1147691" y="2687761"/>
        <a:ext cx="1555539" cy="737853"/>
      </dsp:txXfrm>
    </dsp:sp>
    <dsp:sp modelId="{E0369D6A-500B-47F0-849E-881AF6E49408}">
      <dsp:nvSpPr>
        <dsp:cNvPr id="0" name=""/>
        <dsp:cNvSpPr/>
      </dsp:nvSpPr>
      <dsp:spPr>
        <a:xfrm>
          <a:off x="1107775" y="884196"/>
          <a:ext cx="1635371" cy="81768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latin typeface="Arial" panose="020B0604020202020204" pitchFamily="34" charset="0"/>
              <a:cs typeface="Arial" panose="020B0604020202020204" pitchFamily="34" charset="0"/>
            </a:rPr>
            <a:t>Auxiliares</a:t>
          </a:r>
        </a:p>
      </dsp:txBody>
      <dsp:txXfrm>
        <a:off x="1147691" y="924112"/>
        <a:ext cx="1555539" cy="737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52BCF-9945-461E-8A2D-3346B234CBCB}">
      <dsp:nvSpPr>
        <dsp:cNvPr id="0" name=""/>
        <dsp:cNvSpPr/>
      </dsp:nvSpPr>
      <dsp:spPr>
        <a:xfrm>
          <a:off x="1595193" y="360311"/>
          <a:ext cx="4822179" cy="4822179"/>
        </a:xfrm>
        <a:prstGeom prst="pie">
          <a:avLst>
            <a:gd name="adj1" fmla="val 162000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Calibri" panose="020F0502020204030204" pitchFamily="34" charset="0"/>
            </a:rPr>
            <a:t>Ampliaciones</a:t>
          </a:r>
          <a:endParaRPr lang="es-MX" sz="2400" b="1" kern="1200" dirty="0">
            <a:effectLst>
              <a:outerShdw blurRad="38100" dist="38100" dir="2700000" algn="tl">
                <a:srgbClr val="000000">
                  <a:alpha val="43137"/>
                </a:srgbClr>
              </a:outerShdw>
            </a:effectLst>
            <a:latin typeface="Calibri" panose="020F0502020204030204" pitchFamily="34" charset="0"/>
          </a:endParaRPr>
        </a:p>
      </dsp:txBody>
      <dsp:txXfrm>
        <a:off x="4154967" y="1359765"/>
        <a:ext cx="1779613" cy="1320358"/>
      </dsp:txXfrm>
    </dsp:sp>
    <dsp:sp modelId="{24AA1AE4-FA44-4876-B0A0-CAB550C0FF9C}">
      <dsp:nvSpPr>
        <dsp:cNvPr id="0" name=""/>
        <dsp:cNvSpPr/>
      </dsp:nvSpPr>
      <dsp:spPr>
        <a:xfrm>
          <a:off x="1595193" y="522198"/>
          <a:ext cx="4822179" cy="4822179"/>
        </a:xfrm>
        <a:prstGeom prst="pie">
          <a:avLst>
            <a:gd name="adj1" fmla="val 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latin typeface="Calibri" panose="020F0502020204030204" pitchFamily="34" charset="0"/>
            </a:rPr>
            <a:t>Reducciones</a:t>
          </a:r>
          <a:endParaRPr lang="es-MX" sz="2400" b="1" kern="1200" dirty="0">
            <a:effectLst>
              <a:outerShdw blurRad="38100" dist="38100" dir="2700000" algn="tl">
                <a:srgbClr val="000000">
                  <a:alpha val="43137"/>
                </a:srgbClr>
              </a:outerShdw>
            </a:effectLst>
            <a:latin typeface="Calibri" panose="020F0502020204030204" pitchFamily="34" charset="0"/>
          </a:endParaRPr>
        </a:p>
      </dsp:txBody>
      <dsp:txXfrm>
        <a:off x="4154967" y="3024565"/>
        <a:ext cx="1779613" cy="1320358"/>
      </dsp:txXfrm>
    </dsp:sp>
    <dsp:sp modelId="{5F0CAF1E-E1CB-4B45-AB1E-FDBE0B162AAC}">
      <dsp:nvSpPr>
        <dsp:cNvPr id="0" name=""/>
        <dsp:cNvSpPr/>
      </dsp:nvSpPr>
      <dsp:spPr>
        <a:xfrm>
          <a:off x="1433306" y="522198"/>
          <a:ext cx="4822179" cy="4822179"/>
        </a:xfrm>
        <a:prstGeom prst="pie">
          <a:avLst>
            <a:gd name="adj1" fmla="val 5400000"/>
            <a:gd name="adj2" fmla="val 10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b="1" kern="1200" dirty="0" smtClean="0">
              <a:effectLst>
                <a:outerShdw blurRad="38100" dist="38100" dir="2700000" algn="tl">
                  <a:srgbClr val="000000">
                    <a:alpha val="43137"/>
                  </a:srgbClr>
                </a:outerShdw>
              </a:effectLst>
              <a:latin typeface="Calibri" panose="020F0502020204030204" pitchFamily="34" charset="0"/>
            </a:rPr>
            <a:t>Transferencias</a:t>
          </a:r>
          <a:endParaRPr lang="es-MX" sz="2200" b="1" kern="1200" dirty="0">
            <a:effectLst>
              <a:outerShdw blurRad="38100" dist="38100" dir="2700000" algn="tl">
                <a:srgbClr val="000000">
                  <a:alpha val="43137"/>
                </a:srgbClr>
              </a:outerShdw>
            </a:effectLst>
            <a:latin typeface="Calibri" panose="020F0502020204030204" pitchFamily="34" charset="0"/>
          </a:endParaRPr>
        </a:p>
      </dsp:txBody>
      <dsp:txXfrm>
        <a:off x="1916098" y="3024565"/>
        <a:ext cx="1779613" cy="1320358"/>
      </dsp:txXfrm>
    </dsp:sp>
    <dsp:sp modelId="{3814C558-D389-48C2-A4BD-0392AEDF505A}">
      <dsp:nvSpPr>
        <dsp:cNvPr id="0" name=""/>
        <dsp:cNvSpPr/>
      </dsp:nvSpPr>
      <dsp:spPr>
        <a:xfrm>
          <a:off x="1433306" y="360311"/>
          <a:ext cx="4822179" cy="4822179"/>
        </a:xfrm>
        <a:prstGeom prst="pie">
          <a:avLst>
            <a:gd name="adj1" fmla="val 108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kern="1200" dirty="0" smtClean="0">
              <a:effectLst>
                <a:outerShdw blurRad="38100" dist="38100" dir="2700000" algn="tl">
                  <a:srgbClr val="000000">
                    <a:alpha val="43137"/>
                  </a:srgbClr>
                </a:outerShdw>
              </a:effectLst>
              <a:latin typeface="Calibri" panose="020F0502020204030204" pitchFamily="34" charset="0"/>
            </a:rPr>
            <a:t>Recalendarizaciones</a:t>
          </a:r>
          <a:endParaRPr lang="es-MX" sz="1600" b="1" kern="1200" dirty="0">
            <a:effectLst>
              <a:outerShdw blurRad="38100" dist="38100" dir="2700000" algn="tl">
                <a:srgbClr val="000000">
                  <a:alpha val="43137"/>
                </a:srgbClr>
              </a:outerShdw>
            </a:effectLst>
            <a:latin typeface="Calibri" panose="020F0502020204030204" pitchFamily="34" charset="0"/>
          </a:endParaRPr>
        </a:p>
      </dsp:txBody>
      <dsp:txXfrm>
        <a:off x="1916098" y="1359765"/>
        <a:ext cx="1779613" cy="1320358"/>
      </dsp:txXfrm>
    </dsp:sp>
    <dsp:sp modelId="{B2131C2D-F98C-4125-BB9A-B35A8153D12A}">
      <dsp:nvSpPr>
        <dsp:cNvPr id="0" name=""/>
        <dsp:cNvSpPr/>
      </dsp:nvSpPr>
      <dsp:spPr>
        <a:xfrm>
          <a:off x="1296678" y="61795"/>
          <a:ext cx="5419211" cy="5419211"/>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3478D-2C44-4B29-9B1D-B26A9E9B6BEA}">
      <dsp:nvSpPr>
        <dsp:cNvPr id="0" name=""/>
        <dsp:cNvSpPr/>
      </dsp:nvSpPr>
      <dsp:spPr>
        <a:xfrm>
          <a:off x="1296678" y="223683"/>
          <a:ext cx="5419211" cy="5419211"/>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859894-64F0-4430-AD1E-C3AB77C6ED4C}">
      <dsp:nvSpPr>
        <dsp:cNvPr id="0" name=""/>
        <dsp:cNvSpPr/>
      </dsp:nvSpPr>
      <dsp:spPr>
        <a:xfrm>
          <a:off x="1134790" y="223683"/>
          <a:ext cx="5419211" cy="5419211"/>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D1D9BF-721D-4FCD-A9E3-A1B4C7CA183F}">
      <dsp:nvSpPr>
        <dsp:cNvPr id="0" name=""/>
        <dsp:cNvSpPr/>
      </dsp:nvSpPr>
      <dsp:spPr>
        <a:xfrm>
          <a:off x="1134790" y="61795"/>
          <a:ext cx="5419211" cy="5419211"/>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49BB-315E-4FBF-9CEB-7BF615C665B4}">
      <dsp:nvSpPr>
        <dsp:cNvPr id="0" name=""/>
        <dsp:cNvSpPr/>
      </dsp:nvSpPr>
      <dsp:spPr>
        <a:xfrm>
          <a:off x="4276073" y="3011"/>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Sujetos a Comprobar</a:t>
          </a:r>
          <a:endParaRPr lang="es-MX" sz="1500" b="1" kern="1200" dirty="0">
            <a:latin typeface="Calibri" panose="020F0502020204030204" pitchFamily="34" charset="0"/>
          </a:endParaRPr>
        </a:p>
      </dsp:txBody>
      <dsp:txXfrm>
        <a:off x="4276073" y="3011"/>
        <a:ext cx="947583" cy="947583"/>
      </dsp:txXfrm>
    </dsp:sp>
    <dsp:sp modelId="{12FB99DF-2D4C-4A91-869B-440DBA20E418}">
      <dsp:nvSpPr>
        <dsp:cNvPr id="0" name=""/>
        <dsp:cNvSpPr/>
      </dsp:nvSpPr>
      <dsp:spPr>
        <a:xfrm>
          <a:off x="1177047" y="90953"/>
          <a:ext cx="5278753" cy="5278753"/>
        </a:xfrm>
        <a:prstGeom prst="circularArrow">
          <a:avLst>
            <a:gd name="adj1" fmla="val 3500"/>
            <a:gd name="adj2" fmla="val 217055"/>
            <a:gd name="adj3" fmla="val 19268875"/>
            <a:gd name="adj4" fmla="val 18314070"/>
            <a:gd name="adj5" fmla="val 408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E8970-C2CB-4F0F-8858-011DA69A7559}">
      <dsp:nvSpPr>
        <dsp:cNvPr id="0" name=""/>
        <dsp:cNvSpPr/>
      </dsp:nvSpPr>
      <dsp:spPr>
        <a:xfrm>
          <a:off x="5596158" y="1323096"/>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Pagos Directos</a:t>
          </a:r>
          <a:endParaRPr lang="es-MX" sz="1500" b="1" kern="1200" dirty="0">
            <a:latin typeface="Calibri" panose="020F0502020204030204" pitchFamily="34" charset="0"/>
          </a:endParaRPr>
        </a:p>
      </dsp:txBody>
      <dsp:txXfrm>
        <a:off x="5596158" y="1323096"/>
        <a:ext cx="947583" cy="947583"/>
      </dsp:txXfrm>
    </dsp:sp>
    <dsp:sp modelId="{C0AE8C50-CD26-4012-8F39-D5030C4446D8}">
      <dsp:nvSpPr>
        <dsp:cNvPr id="0" name=""/>
        <dsp:cNvSpPr/>
      </dsp:nvSpPr>
      <dsp:spPr>
        <a:xfrm>
          <a:off x="1177047" y="90953"/>
          <a:ext cx="5278753" cy="5278753"/>
        </a:xfrm>
        <a:prstGeom prst="circularArrow">
          <a:avLst>
            <a:gd name="adj1" fmla="val 3500"/>
            <a:gd name="adj2" fmla="val 217055"/>
            <a:gd name="adj3" fmla="val 434660"/>
            <a:gd name="adj4" fmla="val 20948285"/>
            <a:gd name="adj5" fmla="val 4084"/>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009A2-5E01-4E77-8752-E455316ABF86}">
      <dsp:nvSpPr>
        <dsp:cNvPr id="0" name=""/>
        <dsp:cNvSpPr/>
      </dsp:nvSpPr>
      <dsp:spPr>
        <a:xfrm>
          <a:off x="5596158" y="3189979"/>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Viáticos</a:t>
          </a:r>
        </a:p>
      </dsp:txBody>
      <dsp:txXfrm>
        <a:off x="5596158" y="3189979"/>
        <a:ext cx="947583" cy="947583"/>
      </dsp:txXfrm>
    </dsp:sp>
    <dsp:sp modelId="{E40E3EF9-85A7-4271-A17B-966898E2633A}">
      <dsp:nvSpPr>
        <dsp:cNvPr id="0" name=""/>
        <dsp:cNvSpPr/>
      </dsp:nvSpPr>
      <dsp:spPr>
        <a:xfrm>
          <a:off x="1177047" y="90953"/>
          <a:ext cx="5278753" cy="5278753"/>
        </a:xfrm>
        <a:prstGeom prst="circularArrow">
          <a:avLst>
            <a:gd name="adj1" fmla="val 3500"/>
            <a:gd name="adj2" fmla="val 217055"/>
            <a:gd name="adj3" fmla="val 3068875"/>
            <a:gd name="adj4" fmla="val 2114070"/>
            <a:gd name="adj5" fmla="val 4084"/>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21ACF-9256-43B9-87D1-70F96E5EF088}">
      <dsp:nvSpPr>
        <dsp:cNvPr id="0" name=""/>
        <dsp:cNvSpPr/>
      </dsp:nvSpPr>
      <dsp:spPr>
        <a:xfrm>
          <a:off x="4276073" y="4510064"/>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Fondo Fijo</a:t>
          </a:r>
          <a:endParaRPr lang="es-MX" sz="1500" b="1" kern="1200" dirty="0">
            <a:latin typeface="Calibri" panose="020F0502020204030204" pitchFamily="34" charset="0"/>
          </a:endParaRPr>
        </a:p>
      </dsp:txBody>
      <dsp:txXfrm>
        <a:off x="4276073" y="4510064"/>
        <a:ext cx="947583" cy="947583"/>
      </dsp:txXfrm>
    </dsp:sp>
    <dsp:sp modelId="{59D862D0-4C9D-48C7-AA67-C3FF598DCAE2}">
      <dsp:nvSpPr>
        <dsp:cNvPr id="0" name=""/>
        <dsp:cNvSpPr/>
      </dsp:nvSpPr>
      <dsp:spPr>
        <a:xfrm>
          <a:off x="1177047" y="90953"/>
          <a:ext cx="5278753" cy="5278753"/>
        </a:xfrm>
        <a:prstGeom prst="circularArrow">
          <a:avLst>
            <a:gd name="adj1" fmla="val 3500"/>
            <a:gd name="adj2" fmla="val 217055"/>
            <a:gd name="adj3" fmla="val 5834660"/>
            <a:gd name="adj4" fmla="val 4748285"/>
            <a:gd name="adj5" fmla="val 4084"/>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01A2A2-EA2D-4E7B-B45C-63AF3E1B61B9}">
      <dsp:nvSpPr>
        <dsp:cNvPr id="0" name=""/>
        <dsp:cNvSpPr/>
      </dsp:nvSpPr>
      <dsp:spPr>
        <a:xfrm>
          <a:off x="2409190" y="4510064"/>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Compras</a:t>
          </a:r>
          <a:endParaRPr lang="es-MX" sz="1500" b="1" kern="1200" dirty="0">
            <a:latin typeface="Calibri" panose="020F0502020204030204" pitchFamily="34" charset="0"/>
          </a:endParaRPr>
        </a:p>
      </dsp:txBody>
      <dsp:txXfrm>
        <a:off x="2409190" y="4510064"/>
        <a:ext cx="947583" cy="947583"/>
      </dsp:txXfrm>
    </dsp:sp>
    <dsp:sp modelId="{4024815C-7F95-48F4-A896-34CABFAF3317}">
      <dsp:nvSpPr>
        <dsp:cNvPr id="0" name=""/>
        <dsp:cNvSpPr/>
      </dsp:nvSpPr>
      <dsp:spPr>
        <a:xfrm>
          <a:off x="1177047" y="90953"/>
          <a:ext cx="5278753" cy="5278753"/>
        </a:xfrm>
        <a:prstGeom prst="circularArrow">
          <a:avLst>
            <a:gd name="adj1" fmla="val 3500"/>
            <a:gd name="adj2" fmla="val 217055"/>
            <a:gd name="adj3" fmla="val 8468875"/>
            <a:gd name="adj4" fmla="val 7514070"/>
            <a:gd name="adj5" fmla="val 4084"/>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E60B01-87F9-42E4-98FB-1ECAB22F0C97}">
      <dsp:nvSpPr>
        <dsp:cNvPr id="0" name=""/>
        <dsp:cNvSpPr/>
      </dsp:nvSpPr>
      <dsp:spPr>
        <a:xfrm>
          <a:off x="1089105" y="3189979"/>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Registro de Deuda</a:t>
          </a:r>
          <a:endParaRPr lang="es-MX" sz="1500" b="1" kern="1200" dirty="0">
            <a:latin typeface="Calibri" panose="020F0502020204030204" pitchFamily="34" charset="0"/>
          </a:endParaRPr>
        </a:p>
      </dsp:txBody>
      <dsp:txXfrm>
        <a:off x="1089105" y="3189979"/>
        <a:ext cx="947583" cy="947583"/>
      </dsp:txXfrm>
    </dsp:sp>
    <dsp:sp modelId="{FE71E09F-0897-4A2C-9FCB-88E85C0F17BB}">
      <dsp:nvSpPr>
        <dsp:cNvPr id="0" name=""/>
        <dsp:cNvSpPr/>
      </dsp:nvSpPr>
      <dsp:spPr>
        <a:xfrm>
          <a:off x="1177047" y="90953"/>
          <a:ext cx="5278753" cy="5278753"/>
        </a:xfrm>
        <a:prstGeom prst="circularArrow">
          <a:avLst>
            <a:gd name="adj1" fmla="val 3500"/>
            <a:gd name="adj2" fmla="val 217055"/>
            <a:gd name="adj3" fmla="val 11234660"/>
            <a:gd name="adj4" fmla="val 10148285"/>
            <a:gd name="adj5" fmla="val 4084"/>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57DC8-B8CD-4503-8F62-121595014070}">
      <dsp:nvSpPr>
        <dsp:cNvPr id="0" name=""/>
        <dsp:cNvSpPr/>
      </dsp:nvSpPr>
      <dsp:spPr>
        <a:xfrm>
          <a:off x="1089105" y="1323096"/>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Registro de Obra Pública</a:t>
          </a:r>
          <a:endParaRPr lang="es-MX" sz="1500" b="1" kern="1200" dirty="0">
            <a:latin typeface="Calibri" panose="020F0502020204030204" pitchFamily="34" charset="0"/>
          </a:endParaRPr>
        </a:p>
      </dsp:txBody>
      <dsp:txXfrm>
        <a:off x="1089105" y="1323096"/>
        <a:ext cx="947583" cy="947583"/>
      </dsp:txXfrm>
    </dsp:sp>
    <dsp:sp modelId="{70DBCBAE-981D-4069-AB88-C979A3CE3A17}">
      <dsp:nvSpPr>
        <dsp:cNvPr id="0" name=""/>
        <dsp:cNvSpPr/>
      </dsp:nvSpPr>
      <dsp:spPr>
        <a:xfrm>
          <a:off x="1177047" y="90953"/>
          <a:ext cx="5278753" cy="5278753"/>
        </a:xfrm>
        <a:prstGeom prst="circularArrow">
          <a:avLst>
            <a:gd name="adj1" fmla="val 3500"/>
            <a:gd name="adj2" fmla="val 217055"/>
            <a:gd name="adj3" fmla="val 13868875"/>
            <a:gd name="adj4" fmla="val 12914070"/>
            <a:gd name="adj5" fmla="val 4084"/>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C1354-8099-4DD9-8892-F0333C0A7FD9}">
      <dsp:nvSpPr>
        <dsp:cNvPr id="0" name=""/>
        <dsp:cNvSpPr/>
      </dsp:nvSpPr>
      <dsp:spPr>
        <a:xfrm>
          <a:off x="2409190" y="3011"/>
          <a:ext cx="947583" cy="947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b="1" kern="1200" dirty="0" smtClean="0">
              <a:latin typeface="Calibri" panose="020F0502020204030204" pitchFamily="34" charset="0"/>
            </a:rPr>
            <a:t>Servicios Personales</a:t>
          </a:r>
          <a:endParaRPr lang="es-MX" sz="1500" b="1" kern="1200" dirty="0">
            <a:latin typeface="Calibri" panose="020F0502020204030204" pitchFamily="34" charset="0"/>
          </a:endParaRPr>
        </a:p>
      </dsp:txBody>
      <dsp:txXfrm>
        <a:off x="2409190" y="3011"/>
        <a:ext cx="947583" cy="947583"/>
      </dsp:txXfrm>
    </dsp:sp>
    <dsp:sp modelId="{927E86DA-C024-43D8-AF63-790B43200CC5}">
      <dsp:nvSpPr>
        <dsp:cNvPr id="0" name=""/>
        <dsp:cNvSpPr/>
      </dsp:nvSpPr>
      <dsp:spPr>
        <a:xfrm>
          <a:off x="1177047" y="90953"/>
          <a:ext cx="5278753" cy="5278753"/>
        </a:xfrm>
        <a:prstGeom prst="circularArrow">
          <a:avLst>
            <a:gd name="adj1" fmla="val 3500"/>
            <a:gd name="adj2" fmla="val 217055"/>
            <a:gd name="adj3" fmla="val 16634660"/>
            <a:gd name="adj4" fmla="val 15548285"/>
            <a:gd name="adj5" fmla="val 4084"/>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9F79E-FF28-45C8-99CF-AC8C418EF65C}">
      <dsp:nvSpPr>
        <dsp:cNvPr id="0" name=""/>
        <dsp:cNvSpPr/>
      </dsp:nvSpPr>
      <dsp:spPr>
        <a:xfrm>
          <a:off x="360014" y="690402"/>
          <a:ext cx="3266729" cy="38432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07871-42A5-4E8A-8443-E69B3E4FC2C4}">
      <dsp:nvSpPr>
        <dsp:cNvPr id="0" name=""/>
        <dsp:cNvSpPr/>
      </dsp:nvSpPr>
      <dsp:spPr>
        <a:xfrm>
          <a:off x="360014" y="834737"/>
          <a:ext cx="239985" cy="239985"/>
        </a:xfrm>
        <a:prstGeom prst="rect">
          <a:avLst/>
        </a:prstGeom>
        <a:solidFill>
          <a:schemeClr val="accent4">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6FBD9-BEDE-43C7-B406-EACB1017CF05}">
      <dsp:nvSpPr>
        <dsp:cNvPr id="0" name=""/>
        <dsp:cNvSpPr/>
      </dsp:nvSpPr>
      <dsp:spPr>
        <a:xfrm>
          <a:off x="360014" y="0"/>
          <a:ext cx="3266729" cy="69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kern="1200" dirty="0" smtClean="0">
              <a:latin typeface="Calibri" panose="020F0502020204030204" pitchFamily="34" charset="0"/>
            </a:rPr>
            <a:t>Contables</a:t>
          </a:r>
          <a:endParaRPr lang="es-MX" sz="4400" kern="1200" dirty="0">
            <a:latin typeface="Calibri" panose="020F0502020204030204" pitchFamily="34" charset="0"/>
          </a:endParaRPr>
        </a:p>
      </dsp:txBody>
      <dsp:txXfrm>
        <a:off x="360014" y="0"/>
        <a:ext cx="3266729" cy="690402"/>
      </dsp:txXfrm>
    </dsp:sp>
    <dsp:sp modelId="{E7E1719E-A07D-40B6-B5BB-2ABBD7DFCA51}">
      <dsp:nvSpPr>
        <dsp:cNvPr id="0" name=""/>
        <dsp:cNvSpPr/>
      </dsp:nvSpPr>
      <dsp:spPr>
        <a:xfrm>
          <a:off x="360014" y="1394137"/>
          <a:ext cx="239979" cy="23997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979FCF-9DDD-49B9-851B-D0635AC189DD}">
      <dsp:nvSpPr>
        <dsp:cNvPr id="0" name=""/>
        <dsp:cNvSpPr/>
      </dsp:nvSpPr>
      <dsp:spPr>
        <a:xfrm>
          <a:off x="588685" y="1234430"/>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de Situación Financiera</a:t>
          </a:r>
          <a:endParaRPr lang="es-MX" sz="1600" kern="1200" dirty="0">
            <a:latin typeface="Calibri" panose="020F0502020204030204" pitchFamily="34" charset="0"/>
          </a:endParaRPr>
        </a:p>
      </dsp:txBody>
      <dsp:txXfrm>
        <a:off x="588685" y="1234430"/>
        <a:ext cx="3038058" cy="559393"/>
      </dsp:txXfrm>
    </dsp:sp>
    <dsp:sp modelId="{55CBB215-B9AF-4E70-85EF-8D18B8AE1D8F}">
      <dsp:nvSpPr>
        <dsp:cNvPr id="0" name=""/>
        <dsp:cNvSpPr/>
      </dsp:nvSpPr>
      <dsp:spPr>
        <a:xfrm>
          <a:off x="360014" y="1953530"/>
          <a:ext cx="239979" cy="239979"/>
        </a:xfrm>
        <a:prstGeom prst="rect">
          <a:avLst/>
        </a:prstGeom>
        <a:solidFill>
          <a:schemeClr val="lt1">
            <a:hueOff val="0"/>
            <a:satOff val="0"/>
            <a:lumOff val="0"/>
            <a:alphaOff val="0"/>
          </a:schemeClr>
        </a:solidFill>
        <a:ln w="12700" cap="flat" cmpd="sng" algn="ctr">
          <a:solidFill>
            <a:schemeClr val="accent4">
              <a:hueOff val="1039569"/>
              <a:satOff val="-4797"/>
              <a:lumOff val="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05A06-6C8B-4687-AF2E-676FF7684228}">
      <dsp:nvSpPr>
        <dsp:cNvPr id="0" name=""/>
        <dsp:cNvSpPr/>
      </dsp:nvSpPr>
      <dsp:spPr>
        <a:xfrm>
          <a:off x="588685" y="1793823"/>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de Actividades</a:t>
          </a:r>
          <a:endParaRPr lang="es-MX" sz="1600" kern="1200" dirty="0">
            <a:latin typeface="Calibri" panose="020F0502020204030204" pitchFamily="34" charset="0"/>
          </a:endParaRPr>
        </a:p>
      </dsp:txBody>
      <dsp:txXfrm>
        <a:off x="588685" y="1793823"/>
        <a:ext cx="3038058" cy="559393"/>
      </dsp:txXfrm>
    </dsp:sp>
    <dsp:sp modelId="{D34892F5-D9EA-43FF-881C-303A90C02EC9}">
      <dsp:nvSpPr>
        <dsp:cNvPr id="0" name=""/>
        <dsp:cNvSpPr/>
      </dsp:nvSpPr>
      <dsp:spPr>
        <a:xfrm>
          <a:off x="360014" y="2512924"/>
          <a:ext cx="239979" cy="239979"/>
        </a:xfrm>
        <a:prstGeom prst="rect">
          <a:avLst/>
        </a:prstGeom>
        <a:solidFill>
          <a:schemeClr val="lt1">
            <a:hueOff val="0"/>
            <a:satOff val="0"/>
            <a:lumOff val="0"/>
            <a:alphaOff val="0"/>
          </a:schemeClr>
        </a:solidFill>
        <a:ln w="12700" cap="flat" cmpd="sng" algn="ctr">
          <a:solidFill>
            <a:schemeClr val="accent4">
              <a:hueOff val="2079139"/>
              <a:satOff val="-9594"/>
              <a:lumOff val="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CCDD29-D314-4D9E-9688-A1EF17310191}">
      <dsp:nvSpPr>
        <dsp:cNvPr id="0" name=""/>
        <dsp:cNvSpPr/>
      </dsp:nvSpPr>
      <dsp:spPr>
        <a:xfrm>
          <a:off x="588685" y="2353217"/>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de Flujo de Efectivo</a:t>
          </a:r>
        </a:p>
      </dsp:txBody>
      <dsp:txXfrm>
        <a:off x="588685" y="2353217"/>
        <a:ext cx="3038058" cy="559393"/>
      </dsp:txXfrm>
    </dsp:sp>
    <dsp:sp modelId="{EB34BD08-1A3A-4367-8705-4684CFA0F06C}">
      <dsp:nvSpPr>
        <dsp:cNvPr id="0" name=""/>
        <dsp:cNvSpPr/>
      </dsp:nvSpPr>
      <dsp:spPr>
        <a:xfrm>
          <a:off x="360014" y="3072317"/>
          <a:ext cx="239979" cy="239979"/>
        </a:xfrm>
        <a:prstGeom prst="rect">
          <a:avLst/>
        </a:prstGeom>
        <a:solidFill>
          <a:schemeClr val="lt1">
            <a:hueOff val="0"/>
            <a:satOff val="0"/>
            <a:lumOff val="0"/>
            <a:alphaOff val="0"/>
          </a:schemeClr>
        </a:solidFill>
        <a:ln w="12700" cap="flat" cmpd="sng" algn="ctr">
          <a:solidFill>
            <a:schemeClr val="accent4">
              <a:hueOff val="3118708"/>
              <a:satOff val="-14390"/>
              <a:lumOff val="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4E96AF-3B10-4143-AD92-D4FF22293B26}">
      <dsp:nvSpPr>
        <dsp:cNvPr id="0" name=""/>
        <dsp:cNvSpPr/>
      </dsp:nvSpPr>
      <dsp:spPr>
        <a:xfrm>
          <a:off x="588685" y="2912611"/>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del Activo</a:t>
          </a:r>
        </a:p>
      </dsp:txBody>
      <dsp:txXfrm>
        <a:off x="588685" y="2912611"/>
        <a:ext cx="3038058" cy="559393"/>
      </dsp:txXfrm>
    </dsp:sp>
    <dsp:sp modelId="{DF9EC235-09DA-437F-84FC-D0ED9CE545E0}">
      <dsp:nvSpPr>
        <dsp:cNvPr id="0" name=""/>
        <dsp:cNvSpPr/>
      </dsp:nvSpPr>
      <dsp:spPr>
        <a:xfrm>
          <a:off x="360014" y="3631711"/>
          <a:ext cx="239979" cy="239979"/>
        </a:xfrm>
        <a:prstGeom prst="rect">
          <a:avLst/>
        </a:prstGeom>
        <a:solidFill>
          <a:schemeClr val="lt1">
            <a:hueOff val="0"/>
            <a:satOff val="0"/>
            <a:lumOff val="0"/>
            <a:alphaOff val="0"/>
          </a:schemeClr>
        </a:solidFill>
        <a:ln w="12700" cap="flat" cmpd="sng" algn="ctr">
          <a:solidFill>
            <a:schemeClr val="accent4">
              <a:hueOff val="4158277"/>
              <a:satOff val="-19187"/>
              <a:lumOff val="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FB7913-0AE6-4D6B-B2F4-1E6B28D6BA7E}">
      <dsp:nvSpPr>
        <dsp:cNvPr id="0" name=""/>
        <dsp:cNvSpPr/>
      </dsp:nvSpPr>
      <dsp:spPr>
        <a:xfrm>
          <a:off x="588685" y="3472004"/>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Balanza de Comprobación</a:t>
          </a:r>
        </a:p>
      </dsp:txBody>
      <dsp:txXfrm>
        <a:off x="588685" y="3472004"/>
        <a:ext cx="3038058" cy="559393"/>
      </dsp:txXfrm>
    </dsp:sp>
    <dsp:sp modelId="{AEFA0AE1-68FE-487B-89D5-4C07B759E0BA}">
      <dsp:nvSpPr>
        <dsp:cNvPr id="0" name=""/>
        <dsp:cNvSpPr/>
      </dsp:nvSpPr>
      <dsp:spPr>
        <a:xfrm>
          <a:off x="360014" y="4191105"/>
          <a:ext cx="239979" cy="239979"/>
        </a:xfrm>
        <a:prstGeom prst="rect">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6EF9E1-6474-4192-BBC6-92B039DA9062}">
      <dsp:nvSpPr>
        <dsp:cNvPr id="0" name=""/>
        <dsp:cNvSpPr/>
      </dsp:nvSpPr>
      <dsp:spPr>
        <a:xfrm>
          <a:off x="588685" y="4031398"/>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Pólizas de Diario</a:t>
          </a:r>
        </a:p>
      </dsp:txBody>
      <dsp:txXfrm>
        <a:off x="588685" y="4031398"/>
        <a:ext cx="3038058" cy="559393"/>
      </dsp:txXfrm>
    </dsp:sp>
    <dsp:sp modelId="{F2AAEAC7-FB6E-4BC5-B9F4-AA9D92AF2774}">
      <dsp:nvSpPr>
        <dsp:cNvPr id="0" name=""/>
        <dsp:cNvSpPr/>
      </dsp:nvSpPr>
      <dsp:spPr>
        <a:xfrm>
          <a:off x="3790080" y="690402"/>
          <a:ext cx="3266729" cy="384321"/>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55F21F-D13C-498C-90D6-0CB932892673}">
      <dsp:nvSpPr>
        <dsp:cNvPr id="0" name=""/>
        <dsp:cNvSpPr/>
      </dsp:nvSpPr>
      <dsp:spPr>
        <a:xfrm>
          <a:off x="3790080" y="834737"/>
          <a:ext cx="239985" cy="239985"/>
        </a:xfrm>
        <a:prstGeom prst="rect">
          <a:avLst/>
        </a:prstGeom>
        <a:solidFill>
          <a:schemeClr val="accent5">
            <a:alpha val="9000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D184B-A2BB-4FE5-838A-139FFD462716}">
      <dsp:nvSpPr>
        <dsp:cNvPr id="0" name=""/>
        <dsp:cNvSpPr/>
      </dsp:nvSpPr>
      <dsp:spPr>
        <a:xfrm>
          <a:off x="3790080" y="0"/>
          <a:ext cx="3266729" cy="69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s-MX" sz="3600" kern="1200" dirty="0" smtClean="0">
              <a:latin typeface="Calibri" panose="020F0502020204030204" pitchFamily="34" charset="0"/>
            </a:rPr>
            <a:t>Presupuestarios</a:t>
          </a:r>
          <a:endParaRPr lang="es-MX" sz="4400" kern="1200" dirty="0">
            <a:latin typeface="Calibri" panose="020F0502020204030204" pitchFamily="34" charset="0"/>
          </a:endParaRPr>
        </a:p>
      </dsp:txBody>
      <dsp:txXfrm>
        <a:off x="3790080" y="0"/>
        <a:ext cx="3266729" cy="690402"/>
      </dsp:txXfrm>
    </dsp:sp>
    <dsp:sp modelId="{477DBD29-A6BD-4C35-8B72-D0EC3D3BA826}">
      <dsp:nvSpPr>
        <dsp:cNvPr id="0" name=""/>
        <dsp:cNvSpPr/>
      </dsp:nvSpPr>
      <dsp:spPr>
        <a:xfrm>
          <a:off x="3790080" y="1394137"/>
          <a:ext cx="239979" cy="239979"/>
        </a:xfrm>
        <a:prstGeom prst="rect">
          <a:avLst/>
        </a:prstGeom>
        <a:solidFill>
          <a:schemeClr val="lt1">
            <a:hueOff val="0"/>
            <a:satOff val="0"/>
            <a:lumOff val="0"/>
            <a:alphaOff val="0"/>
          </a:schemeClr>
        </a:solidFill>
        <a:ln w="12700" cap="flat" cmpd="sng" algn="ctr">
          <a:solidFill>
            <a:schemeClr val="accent4">
              <a:hueOff val="6237415"/>
              <a:satOff val="-28781"/>
              <a:lumOff val="1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5F71C3-201C-4B22-AFD9-4FA4F5BA4011}">
      <dsp:nvSpPr>
        <dsp:cNvPr id="0" name=""/>
        <dsp:cNvSpPr/>
      </dsp:nvSpPr>
      <dsp:spPr>
        <a:xfrm>
          <a:off x="4018751" y="1234430"/>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 Ingresos</a:t>
          </a:r>
          <a:endParaRPr lang="es-MX" sz="1600" kern="1200" dirty="0">
            <a:latin typeface="Calibri" panose="020F0502020204030204" pitchFamily="34" charset="0"/>
          </a:endParaRPr>
        </a:p>
      </dsp:txBody>
      <dsp:txXfrm>
        <a:off x="4018751" y="1234430"/>
        <a:ext cx="3038058" cy="559393"/>
      </dsp:txXfrm>
    </dsp:sp>
    <dsp:sp modelId="{21668973-29E8-4C81-ABFE-75E397FB0A0A}">
      <dsp:nvSpPr>
        <dsp:cNvPr id="0" name=""/>
        <dsp:cNvSpPr/>
      </dsp:nvSpPr>
      <dsp:spPr>
        <a:xfrm>
          <a:off x="3790080" y="1953530"/>
          <a:ext cx="239979" cy="239979"/>
        </a:xfrm>
        <a:prstGeom prst="rect">
          <a:avLst/>
        </a:prstGeom>
        <a:solidFill>
          <a:schemeClr val="lt1">
            <a:hueOff val="0"/>
            <a:satOff val="0"/>
            <a:lumOff val="0"/>
            <a:alphaOff val="0"/>
          </a:schemeClr>
        </a:solidFill>
        <a:ln w="12700" cap="flat" cmpd="sng" algn="ctr">
          <a:solidFill>
            <a:schemeClr val="accent4">
              <a:hueOff val="7276984"/>
              <a:satOff val="-33578"/>
              <a:lumOff val="12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659EC-929B-4E7E-A275-2E21A6FF83B5}">
      <dsp:nvSpPr>
        <dsp:cNvPr id="0" name=""/>
        <dsp:cNvSpPr/>
      </dsp:nvSpPr>
      <dsp:spPr>
        <a:xfrm>
          <a:off x="4018751" y="1793823"/>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del Ejercicio del Ppto. de Egresos (Objeto del gasto)</a:t>
          </a:r>
          <a:endParaRPr lang="es-MX" sz="1600" kern="1200" dirty="0">
            <a:latin typeface="Calibri" panose="020F0502020204030204" pitchFamily="34" charset="0"/>
          </a:endParaRPr>
        </a:p>
      </dsp:txBody>
      <dsp:txXfrm>
        <a:off x="4018751" y="1793823"/>
        <a:ext cx="3038058" cy="559393"/>
      </dsp:txXfrm>
    </dsp:sp>
    <dsp:sp modelId="{961A6B72-4876-4E88-97E9-3E15FFDE9A8C}">
      <dsp:nvSpPr>
        <dsp:cNvPr id="0" name=""/>
        <dsp:cNvSpPr/>
      </dsp:nvSpPr>
      <dsp:spPr>
        <a:xfrm>
          <a:off x="3790080" y="2512924"/>
          <a:ext cx="239979" cy="239979"/>
        </a:xfrm>
        <a:prstGeom prst="rect">
          <a:avLst/>
        </a:prstGeom>
        <a:solidFill>
          <a:schemeClr val="lt1">
            <a:hueOff val="0"/>
            <a:satOff val="0"/>
            <a:lumOff val="0"/>
            <a:alphaOff val="0"/>
          </a:schemeClr>
        </a:solidFill>
        <a:ln w="12700" cap="flat" cmpd="sng" algn="ctr">
          <a:solidFill>
            <a:schemeClr val="accent4">
              <a:hueOff val="8316554"/>
              <a:satOff val="-38374"/>
              <a:lumOff val="1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418924-01EA-4B62-BDBE-62B67F183220}">
      <dsp:nvSpPr>
        <dsp:cNvPr id="0" name=""/>
        <dsp:cNvSpPr/>
      </dsp:nvSpPr>
      <dsp:spPr>
        <a:xfrm>
          <a:off x="4018751" y="2353217"/>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del Ejercicio del Ppto. de Egresos (Económica)</a:t>
          </a:r>
          <a:endParaRPr lang="es-MX" sz="1600" kern="1200" dirty="0">
            <a:latin typeface="Calibri" panose="020F0502020204030204" pitchFamily="34" charset="0"/>
          </a:endParaRPr>
        </a:p>
      </dsp:txBody>
      <dsp:txXfrm>
        <a:off x="4018751" y="2353217"/>
        <a:ext cx="3038058" cy="559393"/>
      </dsp:txXfrm>
    </dsp:sp>
    <dsp:sp modelId="{23690A4F-AB30-441B-BEE3-19EFD009D383}">
      <dsp:nvSpPr>
        <dsp:cNvPr id="0" name=""/>
        <dsp:cNvSpPr/>
      </dsp:nvSpPr>
      <dsp:spPr>
        <a:xfrm>
          <a:off x="3790080" y="3072317"/>
          <a:ext cx="239979" cy="239979"/>
        </a:xfrm>
        <a:prstGeom prst="rect">
          <a:avLst/>
        </a:prstGeom>
        <a:solidFill>
          <a:schemeClr val="lt1">
            <a:hueOff val="0"/>
            <a:satOff val="0"/>
            <a:lumOff val="0"/>
            <a:alphaOff val="0"/>
          </a:schemeClr>
        </a:solidFill>
        <a:ln w="12700" cap="flat" cmpd="sng" algn="ctr">
          <a:solidFill>
            <a:schemeClr val="accent4">
              <a:hueOff val="9356123"/>
              <a:satOff val="-43171"/>
              <a:lumOff val="15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7F912B-F8F5-477A-AF01-F1B87D85C40E}">
      <dsp:nvSpPr>
        <dsp:cNvPr id="0" name=""/>
        <dsp:cNvSpPr/>
      </dsp:nvSpPr>
      <dsp:spPr>
        <a:xfrm>
          <a:off x="4018751" y="2912611"/>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del Ejercicio del Ppto. de Egresos (Admva.)</a:t>
          </a:r>
          <a:endParaRPr lang="es-MX" sz="1600" kern="1200" dirty="0">
            <a:latin typeface="Calibri" panose="020F0502020204030204" pitchFamily="34" charset="0"/>
          </a:endParaRPr>
        </a:p>
      </dsp:txBody>
      <dsp:txXfrm>
        <a:off x="4018751" y="2912611"/>
        <a:ext cx="3038058" cy="559393"/>
      </dsp:txXfrm>
    </dsp:sp>
    <dsp:sp modelId="{B28E8D6C-3E04-4297-9682-3833C864F2DF}">
      <dsp:nvSpPr>
        <dsp:cNvPr id="0" name=""/>
        <dsp:cNvSpPr/>
      </dsp:nvSpPr>
      <dsp:spPr>
        <a:xfrm>
          <a:off x="3790080" y="3631711"/>
          <a:ext cx="239979" cy="239979"/>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D0AF0-4A77-4CC3-A68C-C7E6E5D6CE37}">
      <dsp:nvSpPr>
        <dsp:cNvPr id="0" name=""/>
        <dsp:cNvSpPr/>
      </dsp:nvSpPr>
      <dsp:spPr>
        <a:xfrm>
          <a:off x="4018751" y="3472004"/>
          <a:ext cx="3038058" cy="559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MX" sz="1600" kern="1200" dirty="0" smtClean="0">
              <a:latin typeface="Calibri" panose="020F0502020204030204" pitchFamily="34" charset="0"/>
            </a:rPr>
            <a:t>Edo. Analítico del Ejercicio del Ppto. de Egresos (Funcional)</a:t>
          </a:r>
          <a:endParaRPr lang="es-MX" sz="1600" kern="1200" dirty="0">
            <a:latin typeface="Calibri" panose="020F0502020204030204" pitchFamily="34" charset="0"/>
          </a:endParaRPr>
        </a:p>
      </dsp:txBody>
      <dsp:txXfrm>
        <a:off x="4018751" y="3472004"/>
        <a:ext cx="3038058" cy="55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6E306-2980-40AD-9C2A-6B5CB6E00538}">
      <dsp:nvSpPr>
        <dsp:cNvPr id="0" name=""/>
        <dsp:cNvSpPr/>
      </dsp:nvSpPr>
      <dsp:spPr>
        <a:xfrm>
          <a:off x="1614228" y="659726"/>
          <a:ext cx="4404391" cy="4404391"/>
        </a:xfrm>
        <a:prstGeom prst="blockArc">
          <a:avLst>
            <a:gd name="adj1" fmla="val 10800000"/>
            <a:gd name="adj2" fmla="val 162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D8083D-E40B-4043-96A4-C3EF958A7710}">
      <dsp:nvSpPr>
        <dsp:cNvPr id="0" name=""/>
        <dsp:cNvSpPr/>
      </dsp:nvSpPr>
      <dsp:spPr>
        <a:xfrm>
          <a:off x="1614228" y="659726"/>
          <a:ext cx="4404391" cy="4404391"/>
        </a:xfrm>
        <a:prstGeom prst="blockArc">
          <a:avLst>
            <a:gd name="adj1" fmla="val 5400000"/>
            <a:gd name="adj2" fmla="val 108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1E05FA-77FC-4A98-82EE-758F7F4B2FB7}">
      <dsp:nvSpPr>
        <dsp:cNvPr id="0" name=""/>
        <dsp:cNvSpPr/>
      </dsp:nvSpPr>
      <dsp:spPr>
        <a:xfrm>
          <a:off x="1614228" y="659726"/>
          <a:ext cx="4404391" cy="4404391"/>
        </a:xfrm>
        <a:prstGeom prst="blockArc">
          <a:avLst>
            <a:gd name="adj1" fmla="val 0"/>
            <a:gd name="adj2" fmla="val 540000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BA2D7BD-834E-435E-B727-5F8D2C899B03}">
      <dsp:nvSpPr>
        <dsp:cNvPr id="0" name=""/>
        <dsp:cNvSpPr/>
      </dsp:nvSpPr>
      <dsp:spPr>
        <a:xfrm>
          <a:off x="1614228" y="659726"/>
          <a:ext cx="4404391" cy="4404391"/>
        </a:xfrm>
        <a:prstGeom prst="blockArc">
          <a:avLst>
            <a:gd name="adj1" fmla="val 16200000"/>
            <a:gd name="adj2" fmla="val 0"/>
            <a:gd name="adj3" fmla="val 464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04F8951-8BA7-47F4-8B68-57520C7401CB}">
      <dsp:nvSpPr>
        <dsp:cNvPr id="0" name=""/>
        <dsp:cNvSpPr/>
      </dsp:nvSpPr>
      <dsp:spPr>
        <a:xfrm>
          <a:off x="2802686" y="1848184"/>
          <a:ext cx="2027475" cy="2027475"/>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MX" sz="3600" b="1" kern="1200" dirty="0">
            <a:effectLst>
              <a:outerShdw blurRad="38100" dist="38100" dir="2700000" algn="tl">
                <a:srgbClr val="000000">
                  <a:alpha val="43137"/>
                </a:srgbClr>
              </a:outerShdw>
            </a:effectLst>
            <a:latin typeface="Calibri" panose="020F0502020204030204" pitchFamily="34" charset="0"/>
          </a:endParaRPr>
        </a:p>
      </dsp:txBody>
      <dsp:txXfrm>
        <a:off x="3099603" y="2145101"/>
        <a:ext cx="1433641" cy="1433641"/>
      </dsp:txXfrm>
    </dsp:sp>
    <dsp:sp modelId="{AC2D8521-A2B2-4B7C-9790-A1DE2ECAE741}">
      <dsp:nvSpPr>
        <dsp:cNvPr id="0" name=""/>
        <dsp:cNvSpPr/>
      </dsp:nvSpPr>
      <dsp:spPr>
        <a:xfrm>
          <a:off x="3106807" y="1202"/>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1.</a:t>
          </a:r>
        </a:p>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Catálogos de información Municipal</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3314649" y="209044"/>
        <a:ext cx="1003548" cy="1003548"/>
      </dsp:txXfrm>
    </dsp:sp>
    <dsp:sp modelId="{58A54A8A-4E24-40BE-987A-2D10B2A4550A}">
      <dsp:nvSpPr>
        <dsp:cNvPr id="0" name=""/>
        <dsp:cNvSpPr/>
      </dsp:nvSpPr>
      <dsp:spPr>
        <a:xfrm>
          <a:off x="5257911" y="2152306"/>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2.</a:t>
          </a:r>
        </a:p>
        <a:p>
          <a:pPr lvl="0" algn="ctr" defTabSz="622300">
            <a:lnSpc>
              <a:spcPct val="90000"/>
            </a:lnSpc>
            <a:spcBef>
              <a:spcPct val="0"/>
            </a:spcBef>
            <a:spcAft>
              <a:spcPct val="35000"/>
            </a:spcAft>
          </a:pPr>
          <a:r>
            <a:rPr lang="es-MX" sz="1400" b="1" kern="1200" dirty="0" smtClean="0">
              <a:ln w="9525">
                <a:prstDash val="solid"/>
              </a:ln>
              <a:effectLst>
                <a:outerShdw blurRad="38100" dist="38100" dir="2700000" algn="tl">
                  <a:srgbClr val="000000">
                    <a:alpha val="43137"/>
                  </a:srgbClr>
                </a:outerShdw>
              </a:effectLst>
              <a:latin typeface="Calibri" panose="020F0502020204030204" pitchFamily="34" charset="0"/>
              <a:cs typeface="Aharoni" panose="02010803020104030203" pitchFamily="2" charset="-79"/>
            </a:rPr>
            <a:t>Póliza de Apertura</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5465753" y="2360148"/>
        <a:ext cx="1003548" cy="1003548"/>
      </dsp:txXfrm>
    </dsp:sp>
    <dsp:sp modelId="{C753AF7D-CF57-4439-B346-CC60911B0C9F}">
      <dsp:nvSpPr>
        <dsp:cNvPr id="0" name=""/>
        <dsp:cNvSpPr/>
      </dsp:nvSpPr>
      <dsp:spPr>
        <a:xfrm>
          <a:off x="3106807" y="4303409"/>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3.</a:t>
          </a:r>
        </a:p>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Ley de Ingresos</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3314649" y="4511251"/>
        <a:ext cx="1003548" cy="1003548"/>
      </dsp:txXfrm>
    </dsp:sp>
    <dsp:sp modelId="{0CFFE222-A006-4B80-95DE-002CE46BDEF3}">
      <dsp:nvSpPr>
        <dsp:cNvPr id="0" name=""/>
        <dsp:cNvSpPr/>
      </dsp:nvSpPr>
      <dsp:spPr>
        <a:xfrm>
          <a:off x="955704" y="2152306"/>
          <a:ext cx="1419232" cy="14192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latin typeface="Calibri" panose="020F0502020204030204" pitchFamily="34" charset="0"/>
            </a:rPr>
            <a:t>4. Presupuesto de Egresos</a:t>
          </a:r>
          <a:endParaRPr lang="es-MX" sz="1400" b="1" kern="1200" dirty="0">
            <a:effectLst>
              <a:outerShdw blurRad="38100" dist="38100" dir="2700000" algn="tl">
                <a:srgbClr val="000000">
                  <a:alpha val="43137"/>
                </a:srgbClr>
              </a:outerShdw>
            </a:effectLst>
            <a:latin typeface="Calibri" panose="020F0502020204030204" pitchFamily="34" charset="0"/>
          </a:endParaRPr>
        </a:p>
      </dsp:txBody>
      <dsp:txXfrm>
        <a:off x="1163546" y="2360148"/>
        <a:ext cx="1003548" cy="100354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3A6317D-81F4-4FCB-971E-7CE2FCEA3356}" type="datetimeFigureOut">
              <a:rPr lang="es-MX" smtClean="0"/>
              <a:t>14/09/2016</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803F7C-28FD-4210-874B-266DA5F2A9FB}" type="slidenum">
              <a:rPr lang="es-MX" smtClean="0"/>
              <a:t>‹Nº›</a:t>
            </a:fld>
            <a:endParaRPr lang="es-MX"/>
          </a:p>
        </p:txBody>
      </p:sp>
    </p:spTree>
    <p:extLst>
      <p:ext uri="{BB962C8B-B14F-4D97-AF65-F5344CB8AC3E}">
        <p14:creationId xmlns:p14="http://schemas.microsoft.com/office/powerpoint/2010/main" val="338997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14</a:t>
            </a:fld>
            <a:endParaRPr lang="es-MX"/>
          </a:p>
        </p:txBody>
      </p:sp>
    </p:spTree>
    <p:extLst>
      <p:ext uri="{BB962C8B-B14F-4D97-AF65-F5344CB8AC3E}">
        <p14:creationId xmlns:p14="http://schemas.microsoft.com/office/powerpoint/2010/main" val="256582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15</a:t>
            </a:fld>
            <a:endParaRPr lang="es-MX"/>
          </a:p>
        </p:txBody>
      </p:sp>
    </p:spTree>
    <p:extLst>
      <p:ext uri="{BB962C8B-B14F-4D97-AF65-F5344CB8AC3E}">
        <p14:creationId xmlns:p14="http://schemas.microsoft.com/office/powerpoint/2010/main" val="98526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16</a:t>
            </a:fld>
            <a:endParaRPr lang="es-MX"/>
          </a:p>
        </p:txBody>
      </p:sp>
    </p:spTree>
    <p:extLst>
      <p:ext uri="{BB962C8B-B14F-4D97-AF65-F5344CB8AC3E}">
        <p14:creationId xmlns:p14="http://schemas.microsoft.com/office/powerpoint/2010/main" val="170737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414463" y="1162050"/>
            <a:ext cx="4181475" cy="31369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989122B-79ED-48F2-B027-BDF8A3B051AE}" type="slidenum">
              <a:rPr lang="es-MX" smtClean="0"/>
              <a:pPr/>
              <a:t>17</a:t>
            </a:fld>
            <a:endParaRPr lang="es-MX"/>
          </a:p>
        </p:txBody>
      </p:sp>
    </p:spTree>
    <p:extLst>
      <p:ext uri="{BB962C8B-B14F-4D97-AF65-F5344CB8AC3E}">
        <p14:creationId xmlns:p14="http://schemas.microsoft.com/office/powerpoint/2010/main" val="3354907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95600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409847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4617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pic>
        <p:nvPicPr>
          <p:cNvPr id="8"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1857298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EC45871B-A00E-4113-B9C6-968157E3BDB6}" type="slidenum">
              <a:rPr lang="es-MX" smtClean="0"/>
              <a:t>‹Nº›</a:t>
            </a:fld>
            <a:endParaRPr lang="es-MX" dirty="0"/>
          </a:p>
        </p:txBody>
      </p:sp>
      <p:pic>
        <p:nvPicPr>
          <p:cNvPr id="7"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20100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pic>
        <p:nvPicPr>
          <p:cNvPr id="8"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348806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436868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115728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EC45871B-A00E-4113-B9C6-968157E3BDB6}" type="slidenum">
              <a:rPr lang="es-MX" smtClean="0"/>
              <a:t>‹Nº›</a:t>
            </a:fld>
            <a:endParaRPr lang="es-MX" dirty="0"/>
          </a:p>
        </p:txBody>
      </p:sp>
      <p:pic>
        <p:nvPicPr>
          <p:cNvPr id="5" name="Imagen 1" descr="SigmaVer_02"/>
          <p:cNvPicPr>
            <a:picLocks noChangeAspect="1" noChangeArrowheads="1"/>
          </p:cNvPicPr>
          <p:nvPr userDrawn="1"/>
        </p:nvPicPr>
        <p:blipFill>
          <a:blip r:embed="rId2" cstate="print"/>
          <a:srcRect/>
          <a:stretch>
            <a:fillRect/>
          </a:stretch>
        </p:blipFill>
        <p:spPr bwMode="auto">
          <a:xfrm>
            <a:off x="8322365" y="92765"/>
            <a:ext cx="821635" cy="596347"/>
          </a:xfrm>
          <a:prstGeom prst="rect">
            <a:avLst/>
          </a:prstGeom>
          <a:noFill/>
          <a:ln w="9525">
            <a:noFill/>
            <a:miter lim="800000"/>
            <a:headEnd/>
            <a:tailEnd/>
          </a:ln>
        </p:spPr>
      </p:pic>
    </p:spTree>
    <p:extLst>
      <p:ext uri="{BB962C8B-B14F-4D97-AF65-F5344CB8AC3E}">
        <p14:creationId xmlns:p14="http://schemas.microsoft.com/office/powerpoint/2010/main" val="287451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54421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5AE926-B611-46D8-8C88-3C6C9A8145D8}" type="datetimeFigureOut">
              <a:rPr lang="es-MX" smtClean="0"/>
              <a:t>14/09/2016</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EC45871B-A00E-4113-B9C6-968157E3BDB6}" type="slidenum">
              <a:rPr lang="es-MX" smtClean="0"/>
              <a:t>‹Nº›</a:t>
            </a:fld>
            <a:endParaRPr lang="es-MX" dirty="0"/>
          </a:p>
        </p:txBody>
      </p:sp>
    </p:spTree>
    <p:extLst>
      <p:ext uri="{BB962C8B-B14F-4D97-AF65-F5344CB8AC3E}">
        <p14:creationId xmlns:p14="http://schemas.microsoft.com/office/powerpoint/2010/main" val="239919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E926-B611-46D8-8C88-3C6C9A8145D8}" type="datetimeFigureOut">
              <a:rPr lang="es-MX" smtClean="0"/>
              <a:t>14/09/2016</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5871B-A00E-4113-B9C6-968157E3BDB6}" type="slidenum">
              <a:rPr lang="es-MX" smtClean="0"/>
              <a:t>‹Nº›</a:t>
            </a:fld>
            <a:endParaRPr lang="es-MX" dirty="0"/>
          </a:p>
        </p:txBody>
      </p:sp>
    </p:spTree>
    <p:extLst>
      <p:ext uri="{BB962C8B-B14F-4D97-AF65-F5344CB8AC3E}">
        <p14:creationId xmlns:p14="http://schemas.microsoft.com/office/powerpoint/2010/main" val="18744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1329" y="1502665"/>
            <a:ext cx="7772400" cy="2787213"/>
          </a:xfrm>
        </p:spPr>
        <p:txBody>
          <a:bodyPr>
            <a:normAutofit fontScale="90000"/>
          </a:bodyPr>
          <a:lstStyle/>
          <a:p>
            <a:pPr>
              <a:lnSpc>
                <a:spcPct val="150000"/>
              </a:lnSpc>
            </a:pPr>
            <a:r>
              <a:rPr lang="es-MX" sz="4400" cap="small" dirty="0" smtClean="0"/>
              <a:t>Sistema de Información y Gestión Municipal Armonizado de Veracruz </a:t>
            </a:r>
            <a:br>
              <a:rPr lang="es-MX" sz="4400" cap="small" dirty="0" smtClean="0"/>
            </a:br>
            <a:r>
              <a:rPr lang="es-MX" sz="4400" b="1" dirty="0" smtClean="0"/>
              <a:t>SIGMAVER</a:t>
            </a:r>
            <a:endParaRPr lang="es-MX" sz="4400" b="1" dirty="0"/>
          </a:p>
        </p:txBody>
      </p:sp>
      <p:pic>
        <p:nvPicPr>
          <p:cNvPr id="6" name="Imagen 1" descr="SigmaVer_02"/>
          <p:cNvPicPr>
            <a:picLocks noChangeAspect="1" noChangeArrowheads="1"/>
          </p:cNvPicPr>
          <p:nvPr/>
        </p:nvPicPr>
        <p:blipFill>
          <a:blip r:embed="rId2" cstate="print"/>
          <a:srcRect/>
          <a:stretch>
            <a:fillRect/>
          </a:stretch>
        </p:blipFill>
        <p:spPr bwMode="auto">
          <a:xfrm>
            <a:off x="7500958" y="76158"/>
            <a:ext cx="1285884" cy="893970"/>
          </a:xfrm>
          <a:prstGeom prst="rect">
            <a:avLst/>
          </a:prstGeom>
          <a:noFill/>
          <a:ln w="9525">
            <a:noFill/>
            <a:miter lim="800000"/>
            <a:headEnd/>
            <a:tailEnd/>
          </a:ln>
        </p:spPr>
      </p:pic>
      <p:sp>
        <p:nvSpPr>
          <p:cNvPr id="7" name="Rectangle 3"/>
          <p:cNvSpPr>
            <a:spLocks noChangeArrowheads="1"/>
          </p:cNvSpPr>
          <p:nvPr/>
        </p:nvSpPr>
        <p:spPr bwMode="auto">
          <a:xfrm>
            <a:off x="7286644"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uadroTexto 7"/>
          <p:cNvSpPr txBox="1"/>
          <p:nvPr/>
        </p:nvSpPr>
        <p:spPr>
          <a:xfrm>
            <a:off x="4612341" y="5966639"/>
            <a:ext cx="4174501" cy="369332"/>
          </a:xfrm>
          <a:prstGeom prst="rect">
            <a:avLst/>
          </a:prstGeom>
          <a:noFill/>
        </p:spPr>
        <p:txBody>
          <a:bodyPr wrap="square" rtlCol="0">
            <a:spAutoFit/>
          </a:bodyPr>
          <a:lstStyle/>
          <a:p>
            <a:pPr algn="r"/>
            <a:r>
              <a:rPr lang="es-MX" b="1" i="1" dirty="0" smtClean="0"/>
              <a:t>Xalapa Ver.,  a 5 de septiembre de 2016</a:t>
            </a:r>
            <a:endParaRPr lang="es-MX" b="1" i="1" dirty="0"/>
          </a:p>
        </p:txBody>
      </p:sp>
    </p:spTree>
    <p:extLst>
      <p:ext uri="{BB962C8B-B14F-4D97-AF65-F5344CB8AC3E}">
        <p14:creationId xmlns:p14="http://schemas.microsoft.com/office/powerpoint/2010/main" val="4069972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625788" y="2393575"/>
            <a:ext cx="4222376" cy="1398495"/>
          </a:xfrm>
        </p:spPr>
        <p:txBody>
          <a:bodyPr>
            <a:noAutofit/>
          </a:bodyPr>
          <a:lstStyle/>
          <a:p>
            <a:pPr marL="0" indent="0" algn="ctr">
              <a:lnSpc>
                <a:spcPct val="220000"/>
              </a:lnSpc>
              <a:spcBef>
                <a:spcPts val="0"/>
              </a:spcBef>
              <a:buNone/>
            </a:pPr>
            <a:r>
              <a:rPr lang="es-MX" sz="3600" b="1" dirty="0" smtClean="0">
                <a:latin typeface="Arial" panose="020B0604020202020204" pitchFamily="34" charset="0"/>
                <a:cs typeface="Arial" panose="020B0604020202020204" pitchFamily="34" charset="0"/>
              </a:rPr>
              <a:t>DEL SIGMAVER</a:t>
            </a:r>
            <a:endParaRPr lang="es-MX" sz="3600" b="1" cap="small"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38114" t="28309" r="34394" b="34007"/>
          <a:stretch/>
        </p:blipFill>
        <p:spPr>
          <a:xfrm>
            <a:off x="336176" y="1855692"/>
            <a:ext cx="3576918" cy="2474259"/>
          </a:xfrm>
          <a:prstGeom prst="rect">
            <a:avLst/>
          </a:prstGeom>
        </p:spPr>
      </p:pic>
    </p:spTree>
    <p:extLst>
      <p:ext uri="{BB962C8B-B14F-4D97-AF65-F5344CB8AC3E}">
        <p14:creationId xmlns:p14="http://schemas.microsoft.com/office/powerpoint/2010/main" val="3815765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cp.org.mx/wp-content/uploads/2014/11/contador-publico_des-620x279.jpg"/>
          <p:cNvPicPr>
            <a:picLocks noChangeAspect="1" noChangeArrowheads="1"/>
          </p:cNvPicPr>
          <p:nvPr/>
        </p:nvPicPr>
        <p:blipFill>
          <a:blip r:embed="rId2"/>
          <a:srcRect/>
          <a:stretch>
            <a:fillRect/>
          </a:stretch>
        </p:blipFill>
        <p:spPr bwMode="auto">
          <a:xfrm>
            <a:off x="2393576" y="5522019"/>
            <a:ext cx="6387353" cy="1279156"/>
          </a:xfrm>
          <a:prstGeom prst="rect">
            <a:avLst/>
          </a:prstGeom>
          <a:noFill/>
        </p:spPr>
      </p:pic>
      <p:sp>
        <p:nvSpPr>
          <p:cNvPr id="3" name="CuadroTexto 2"/>
          <p:cNvSpPr txBox="1"/>
          <p:nvPr/>
        </p:nvSpPr>
        <p:spPr>
          <a:xfrm>
            <a:off x="322729" y="683514"/>
            <a:ext cx="8337177" cy="400110"/>
          </a:xfrm>
          <a:prstGeom prst="rect">
            <a:avLst/>
          </a:prstGeom>
          <a:noFill/>
        </p:spPr>
        <p:txBody>
          <a:bodyPr wrap="square" rtlCol="0">
            <a:spAutoFit/>
          </a:bodyPr>
          <a:lstStyle/>
          <a:p>
            <a:pPr algn="ctr"/>
            <a:r>
              <a:rPr lang="es-MX" sz="2000" b="1" dirty="0" smtClean="0">
                <a:latin typeface="Arial" panose="020B0604020202020204" pitchFamily="34" charset="0"/>
                <a:cs typeface="Arial" panose="020B0604020202020204" pitchFamily="34" charset="0"/>
              </a:rPr>
              <a:t>BENEFICIOS</a:t>
            </a:r>
            <a:endParaRPr lang="es-MX" sz="2000" b="1" dirty="0">
              <a:latin typeface="Arial" panose="020B0604020202020204" pitchFamily="34" charset="0"/>
              <a:cs typeface="Arial" panose="020B0604020202020204" pitchFamily="34" charset="0"/>
            </a:endParaRPr>
          </a:p>
        </p:txBody>
      </p:sp>
      <p:sp>
        <p:nvSpPr>
          <p:cNvPr id="4" name="CuadroTexto 3"/>
          <p:cNvSpPr txBox="1"/>
          <p:nvPr/>
        </p:nvSpPr>
        <p:spPr>
          <a:xfrm>
            <a:off x="322729" y="1083624"/>
            <a:ext cx="8565777" cy="443839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Permite cumplir con lo dispuesto en la Ley General de Contabilidad Gubernamental</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Acorde a las disposiciones emitidas por el Consejo Nacional de Armonización Contable (CONAC)</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Facilitará el registro de activos, pasivos, ingresos, egresos y patrimonio</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Permitirá contar con información confiable, oportuna, clara y veraz</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De utilidad para la toma de decisiones</a:t>
            </a:r>
          </a:p>
          <a:p>
            <a:pPr marL="285750" indent="-285750">
              <a:lnSpc>
                <a:spcPct val="200000"/>
              </a:lnSpc>
              <a:buFont typeface="Arial" panose="020B0604020202020204" pitchFamily="34" charset="0"/>
              <a:buChar char="•"/>
            </a:pPr>
            <a:r>
              <a:rPr lang="es-MX" dirty="0" smtClean="0">
                <a:latin typeface="Arial" panose="020B0604020202020204" pitchFamily="34" charset="0"/>
                <a:cs typeface="Arial" panose="020B0604020202020204" pitchFamily="34" charset="0"/>
              </a:rPr>
              <a:t>Gratuito</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32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631512017"/>
              </p:ext>
            </p:extLst>
          </p:nvPr>
        </p:nvGraphicFramePr>
        <p:xfrm>
          <a:off x="2370861" y="2164553"/>
          <a:ext cx="6905652" cy="434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767483" y="745474"/>
            <a:ext cx="6112407" cy="677108"/>
          </a:xfrm>
          <a:prstGeom prst="rect">
            <a:avLst/>
          </a:prstGeom>
          <a:solidFill>
            <a:schemeClr val="bg1"/>
          </a:solidFill>
        </p:spPr>
        <p:txBody>
          <a:bodyPr wrap="square" lIns="91440" tIns="45720" rIns="91440" bIns="45720">
            <a:spAutoFit/>
          </a:bodyPr>
          <a:lstStyle/>
          <a:p>
            <a:pPr algn="ctr"/>
            <a:r>
              <a:rPr lang="es-MX" sz="3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mj-lt"/>
                <a:cs typeface="Aharoni" panose="02010803020104030203" pitchFamily="2" charset="-79"/>
              </a:rPr>
              <a:t>Módulos</a:t>
            </a:r>
          </a:p>
        </p:txBody>
      </p:sp>
      <p:pic>
        <p:nvPicPr>
          <p:cNvPr id="4" name="Imagen 3"/>
          <p:cNvPicPr>
            <a:picLocks noChangeAspect="1"/>
          </p:cNvPicPr>
          <p:nvPr/>
        </p:nvPicPr>
        <p:blipFill rotWithShape="1">
          <a:blip r:embed="rId7"/>
          <a:srcRect l="38114" t="28309" r="34394" b="34007"/>
          <a:stretch/>
        </p:blipFill>
        <p:spPr>
          <a:xfrm>
            <a:off x="295835" y="913977"/>
            <a:ext cx="2650624" cy="2057824"/>
          </a:xfrm>
          <a:prstGeom prst="rect">
            <a:avLst/>
          </a:prstGeom>
        </p:spPr>
      </p:pic>
    </p:spTree>
    <p:extLst>
      <p:ext uri="{BB962C8B-B14F-4D97-AF65-F5344CB8AC3E}">
        <p14:creationId xmlns:p14="http://schemas.microsoft.com/office/powerpoint/2010/main" val="403866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t="4237" b="5710"/>
          <a:stretch/>
        </p:blipFill>
        <p:spPr>
          <a:xfrm>
            <a:off x="286759" y="860611"/>
            <a:ext cx="8413488" cy="5567082"/>
          </a:xfrm>
          <a:prstGeom prst="rect">
            <a:avLst/>
          </a:prstGeom>
        </p:spPr>
      </p:pic>
    </p:spTree>
    <p:extLst>
      <p:ext uri="{BB962C8B-B14F-4D97-AF65-F5344CB8AC3E}">
        <p14:creationId xmlns:p14="http://schemas.microsoft.com/office/powerpoint/2010/main" val="244394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6930806" y="1045896"/>
            <a:ext cx="2664296" cy="954107"/>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Movimientos Presupuestales</a:t>
            </a:r>
            <a:endParaRPr lang="es-MX" sz="2800" dirty="0">
              <a:latin typeface="Calibri" panose="020F0502020204030204" pitchFamily="34" charset="0"/>
            </a:endParaRPr>
          </a:p>
        </p:txBody>
      </p:sp>
      <p:pic>
        <p:nvPicPr>
          <p:cNvPr id="1028" name="Picture 4" descr="http://static.giantbomb.com/uploads/original/0/316/520148-laptop.jpg"/>
          <p:cNvPicPr>
            <a:picLocks noChangeAspect="1" noChangeArrowheads="1"/>
          </p:cNvPicPr>
          <p:nvPr/>
        </p:nvPicPr>
        <p:blipFill rotWithShape="1">
          <a:blip r:embed="rId3">
            <a:extLst>
              <a:ext uri="{28A0092B-C50C-407E-A947-70E740481C1C}">
                <a14:useLocalDpi xmlns:a14="http://schemas.microsoft.com/office/drawing/2010/main" val="0"/>
              </a:ext>
            </a:extLst>
          </a:blip>
          <a:srcRect l="4810" r="6202"/>
          <a:stretch/>
        </p:blipFill>
        <p:spPr bwMode="auto">
          <a:xfrm>
            <a:off x="6660232" y="4725144"/>
            <a:ext cx="2088232" cy="19007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621244468"/>
              </p:ext>
            </p:extLst>
          </p:nvPr>
        </p:nvGraphicFramePr>
        <p:xfrm>
          <a:off x="604551" y="1045896"/>
          <a:ext cx="7886680" cy="5740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p:cNvPicPr>
            <a:picLocks noChangeAspect="1"/>
          </p:cNvPicPr>
          <p:nvPr/>
        </p:nvPicPr>
        <p:blipFill rotWithShape="1">
          <a:blip r:embed="rId9"/>
          <a:srcRect l="38114" t="28309" r="34394" b="34007"/>
          <a:stretch/>
        </p:blipFill>
        <p:spPr>
          <a:xfrm>
            <a:off x="147917" y="443329"/>
            <a:ext cx="2017059" cy="1903315"/>
          </a:xfrm>
          <a:prstGeom prst="rect">
            <a:avLst/>
          </a:prstGeom>
        </p:spPr>
      </p:pic>
    </p:spTree>
    <p:extLst>
      <p:ext uri="{BB962C8B-B14F-4D97-AF65-F5344CB8AC3E}">
        <p14:creationId xmlns:p14="http://schemas.microsoft.com/office/powerpoint/2010/main" val="3114713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1115616" y="1352716"/>
          <a:ext cx="7632848" cy="546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6352583" y="1022811"/>
            <a:ext cx="2664296" cy="954107"/>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Ejecución del Gasto</a:t>
            </a:r>
            <a:endParaRPr lang="es-MX" sz="2800" dirty="0">
              <a:latin typeface="Calibri" panose="020F0502020204030204" pitchFamily="34" charset="0"/>
            </a:endParaRPr>
          </a:p>
        </p:txBody>
      </p:sp>
      <p:pic>
        <p:nvPicPr>
          <p:cNvPr id="1028" name="Picture 4" descr="http://static.giantbomb.com/uploads/original/0/316/520148-laptop.jpg"/>
          <p:cNvPicPr>
            <a:picLocks noChangeAspect="1" noChangeArrowheads="1"/>
          </p:cNvPicPr>
          <p:nvPr/>
        </p:nvPicPr>
        <p:blipFill rotWithShape="1">
          <a:blip r:embed="rId8">
            <a:extLst>
              <a:ext uri="{28A0092B-C50C-407E-A947-70E740481C1C}">
                <a14:useLocalDpi xmlns:a14="http://schemas.microsoft.com/office/drawing/2010/main" val="0"/>
              </a:ext>
            </a:extLst>
          </a:blip>
          <a:srcRect l="4810" r="6202"/>
          <a:stretch/>
        </p:blipFill>
        <p:spPr bwMode="auto">
          <a:xfrm>
            <a:off x="3707904" y="3212976"/>
            <a:ext cx="2088232" cy="190077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9"/>
          <a:srcRect l="38114" t="28309" r="34394" b="34007"/>
          <a:stretch/>
        </p:blipFill>
        <p:spPr>
          <a:xfrm>
            <a:off x="510988" y="564353"/>
            <a:ext cx="1976717" cy="1865248"/>
          </a:xfrm>
          <a:prstGeom prst="rect">
            <a:avLst/>
          </a:prstGeom>
        </p:spPr>
      </p:pic>
    </p:spTree>
    <p:extLst>
      <p:ext uri="{BB962C8B-B14F-4D97-AF65-F5344CB8AC3E}">
        <p14:creationId xmlns:p14="http://schemas.microsoft.com/office/powerpoint/2010/main" val="2182699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nvPr>
        </p:nvGraphicFramePr>
        <p:xfrm>
          <a:off x="1043608" y="2002292"/>
          <a:ext cx="7416824" cy="4595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971600" y="1340768"/>
            <a:ext cx="7344816" cy="523220"/>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Emisión de Reportes</a:t>
            </a:r>
            <a:endParaRPr lang="es-MX" sz="2800" dirty="0">
              <a:latin typeface="Calibri" panose="020F0502020204030204" pitchFamily="34" charset="0"/>
            </a:endParaRPr>
          </a:p>
        </p:txBody>
      </p:sp>
    </p:spTree>
    <p:extLst>
      <p:ext uri="{BB962C8B-B14F-4D97-AF65-F5344CB8AC3E}">
        <p14:creationId xmlns:p14="http://schemas.microsoft.com/office/powerpoint/2010/main" val="299005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a 21"/>
          <p:cNvGraphicFramePr/>
          <p:nvPr>
            <p:extLst/>
          </p:nvPr>
        </p:nvGraphicFramePr>
        <p:xfrm>
          <a:off x="1259632" y="1052736"/>
          <a:ext cx="7632848" cy="572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ángulo 22"/>
          <p:cNvSpPr/>
          <p:nvPr/>
        </p:nvSpPr>
        <p:spPr>
          <a:xfrm>
            <a:off x="395536" y="1412776"/>
            <a:ext cx="2664296" cy="1384995"/>
          </a:xfrm>
          <a:prstGeom prst="rect">
            <a:avLst/>
          </a:prstGeom>
        </p:spPr>
        <p:txBody>
          <a:bodyPr wrap="square">
            <a:spAutoFit/>
          </a:bodyPr>
          <a:lstStyle/>
          <a:p>
            <a:pPr algn="ctr"/>
            <a:r>
              <a:rPr lang="es-MX" sz="2800" b="1" dirty="0" smtClean="0">
                <a:ln w="9525">
                  <a:solidFill>
                    <a:schemeClr val="accent3">
                      <a:lumMod val="50000"/>
                    </a:schemeClr>
                  </a:solidFill>
                  <a:prstDash val="solid"/>
                </a:ln>
                <a:effectLst>
                  <a:outerShdw blurRad="12700" dist="38100" dir="2700000" algn="tl" rotWithShape="0">
                    <a:schemeClr val="bg1">
                      <a:lumMod val="50000"/>
                    </a:schemeClr>
                  </a:outerShdw>
                </a:effectLst>
                <a:latin typeface="Calibri" panose="020F0502020204030204" pitchFamily="34" charset="0"/>
                <a:cs typeface="Aharoni" panose="02010803020104030203" pitchFamily="2" charset="-79"/>
              </a:rPr>
              <a:t>Requerimientos Básicos de Información</a:t>
            </a:r>
            <a:endParaRPr lang="es-MX" sz="2800" dirty="0">
              <a:latin typeface="Calibri" panose="020F0502020204030204" pitchFamily="34" charset="0"/>
            </a:endParaRPr>
          </a:p>
        </p:txBody>
      </p:sp>
      <p:pic>
        <p:nvPicPr>
          <p:cNvPr id="1028" name="Picture 4" descr="http://static.giantbomb.com/uploads/original/0/316/520148-laptop.jpg"/>
          <p:cNvPicPr>
            <a:picLocks noChangeAspect="1" noChangeArrowheads="1"/>
          </p:cNvPicPr>
          <p:nvPr/>
        </p:nvPicPr>
        <p:blipFill rotWithShape="1">
          <a:blip r:embed="rId8">
            <a:extLst>
              <a:ext uri="{28A0092B-C50C-407E-A947-70E740481C1C}">
                <a14:useLocalDpi xmlns:a14="http://schemas.microsoft.com/office/drawing/2010/main" val="0"/>
              </a:ext>
            </a:extLst>
          </a:blip>
          <a:srcRect l="4810" r="6202"/>
          <a:stretch/>
        </p:blipFill>
        <p:spPr bwMode="auto">
          <a:xfrm>
            <a:off x="4008462" y="3040398"/>
            <a:ext cx="2088232" cy="190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91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3377" y="2850777"/>
            <a:ext cx="7799294" cy="523220"/>
          </a:xfrm>
          <a:prstGeom prst="rect">
            <a:avLst/>
          </a:prstGeom>
          <a:noFill/>
        </p:spPr>
        <p:txBody>
          <a:bodyPr wrap="square" rtlCol="0">
            <a:spAutoFit/>
          </a:bodyPr>
          <a:lstStyle/>
          <a:p>
            <a:pPr algn="ctr"/>
            <a:r>
              <a:rPr lang="es-MX" sz="2800" b="1" cap="small" dirty="0" smtClean="0">
                <a:latin typeface="Arial" panose="020B0604020202020204" pitchFamily="34" charset="0"/>
                <a:cs typeface="Arial" panose="020B0604020202020204" pitchFamily="34" charset="0"/>
              </a:rPr>
              <a:t>Instrumentos emitidos para el Usuario</a:t>
            </a:r>
            <a:endParaRPr lang="es-MX" sz="2800" b="1"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574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4094" y="685800"/>
            <a:ext cx="7584141" cy="369332"/>
          </a:xfrm>
          <a:prstGeom prst="rect">
            <a:avLst/>
          </a:prstGeom>
          <a:noFill/>
        </p:spPr>
        <p:txBody>
          <a:bodyPr wrap="square" rtlCol="0">
            <a:spAutoFit/>
          </a:bodyPr>
          <a:lstStyle/>
          <a:p>
            <a:r>
              <a:rPr lang="es-MX" dirty="0" smtClean="0"/>
              <a:t>SE CREO EN LA PÁGINA WEB DEL ORFIS UN MICROSITIO DEL SIGMAVER</a:t>
            </a:r>
            <a:endParaRPr lang="es-MX" dirty="0"/>
          </a:p>
        </p:txBody>
      </p:sp>
      <p:pic>
        <p:nvPicPr>
          <p:cNvPr id="3" name="Imagen 2"/>
          <p:cNvPicPr>
            <a:picLocks noChangeAspect="1"/>
          </p:cNvPicPr>
          <p:nvPr/>
        </p:nvPicPr>
        <p:blipFill rotWithShape="1">
          <a:blip r:embed="rId2"/>
          <a:srcRect l="17962" t="11397" r="18685" b="5698"/>
          <a:stretch/>
        </p:blipFill>
        <p:spPr>
          <a:xfrm>
            <a:off x="134471" y="1196790"/>
            <a:ext cx="4020671" cy="3563469"/>
          </a:xfrm>
          <a:prstGeom prst="rect">
            <a:avLst/>
          </a:prstGeom>
        </p:spPr>
      </p:pic>
      <p:pic>
        <p:nvPicPr>
          <p:cNvPr id="4" name="Imagen 3"/>
          <p:cNvPicPr>
            <a:picLocks noChangeAspect="1"/>
          </p:cNvPicPr>
          <p:nvPr/>
        </p:nvPicPr>
        <p:blipFill rotWithShape="1">
          <a:blip r:embed="rId3"/>
          <a:srcRect l="26023" t="11213" r="40905" b="15441"/>
          <a:stretch/>
        </p:blipFill>
        <p:spPr>
          <a:xfrm>
            <a:off x="4276164" y="1196790"/>
            <a:ext cx="4679575" cy="5365377"/>
          </a:xfrm>
          <a:prstGeom prst="rect">
            <a:avLst/>
          </a:prstGeom>
        </p:spPr>
      </p:pic>
    </p:spTree>
    <p:extLst>
      <p:ext uri="{BB962C8B-B14F-4D97-AF65-F5344CB8AC3E}">
        <p14:creationId xmlns:p14="http://schemas.microsoft.com/office/powerpoint/2010/main" val="360192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87911874"/>
              </p:ext>
            </p:extLst>
          </p:nvPr>
        </p:nvGraphicFramePr>
        <p:xfrm>
          <a:off x="254138" y="929022"/>
          <a:ext cx="8513344" cy="5677360"/>
        </p:xfrm>
        <a:graphic>
          <a:graphicData uri="http://schemas.openxmlformats.org/drawingml/2006/table">
            <a:tbl>
              <a:tblPr firstRow="1" firstCol="1" bandRow="1">
                <a:tableStyleId>{912C8C85-51F0-491E-9774-3900AFEF0FD7}</a:tableStyleId>
              </a:tblPr>
              <a:tblGrid>
                <a:gridCol w="716677"/>
                <a:gridCol w="4456137"/>
                <a:gridCol w="3340530"/>
              </a:tblGrid>
              <a:tr h="496366">
                <a:tc>
                  <a:txBody>
                    <a:bodyPr/>
                    <a:lstStyle/>
                    <a:p>
                      <a:pPr algn="ctr">
                        <a:lnSpc>
                          <a:spcPct val="107000"/>
                        </a:lnSpc>
                        <a:spcAft>
                          <a:spcPts val="0"/>
                        </a:spcAft>
                      </a:pPr>
                      <a:r>
                        <a:rPr lang="es-MX" sz="1500" dirty="0">
                          <a:effectLst/>
                          <a:latin typeface="Arial" panose="020B0604020202020204" pitchFamily="34" charset="0"/>
                          <a:cs typeface="Arial" panose="020B0604020202020204" pitchFamily="34" charset="0"/>
                        </a:rPr>
                        <a:t>No.</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tc>
                <a:tc>
                  <a:txBody>
                    <a:bodyPr/>
                    <a:lstStyle/>
                    <a:p>
                      <a:pPr algn="ctr">
                        <a:lnSpc>
                          <a:spcPct val="107000"/>
                        </a:lnSpc>
                        <a:spcAft>
                          <a:spcPts val="0"/>
                        </a:spcAft>
                      </a:pPr>
                      <a:r>
                        <a:rPr lang="es-MX" sz="1500" dirty="0">
                          <a:effectLst/>
                          <a:latin typeface="Arial" panose="020B0604020202020204" pitchFamily="34" charset="0"/>
                          <a:cs typeface="Arial" panose="020B0604020202020204" pitchFamily="34" charset="0"/>
                        </a:rPr>
                        <a:t>ACTIVIDAD</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tc>
                <a:tc>
                  <a:txBody>
                    <a:bodyPr/>
                    <a:lstStyle/>
                    <a:p>
                      <a:pPr algn="ctr">
                        <a:lnSpc>
                          <a:spcPct val="107000"/>
                        </a:lnSpc>
                        <a:spcAft>
                          <a:spcPts val="0"/>
                        </a:spcAft>
                      </a:pPr>
                      <a:r>
                        <a:rPr lang="es-MX" sz="1500" dirty="0">
                          <a:effectLst/>
                          <a:latin typeface="Arial" panose="020B0604020202020204" pitchFamily="34" charset="0"/>
                          <a:cs typeface="Arial" panose="020B0604020202020204" pitchFamily="34" charset="0"/>
                        </a:rPr>
                        <a:t>EXPOSITOR</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tc>
              </a:tr>
              <a:tr h="701306">
                <a:tc>
                  <a:txBody>
                    <a:bodyPr/>
                    <a:lstStyle/>
                    <a:p>
                      <a:pPr algn="ctr">
                        <a:lnSpc>
                          <a:spcPct val="107000"/>
                        </a:lnSpc>
                        <a:spcAft>
                          <a:spcPts val="0"/>
                        </a:spcAft>
                      </a:pPr>
                      <a:r>
                        <a:rPr lang="es-MX" sz="1500">
                          <a:effectLst/>
                          <a:latin typeface="Arial" panose="020B0604020202020204" pitchFamily="34" charset="0"/>
                          <a:cs typeface="Arial" panose="020B0604020202020204" pitchFamily="34" charset="0"/>
                        </a:rPr>
                        <a:t>1</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dirty="0">
                          <a:effectLst/>
                          <a:latin typeface="Arial" panose="020B0604020202020204" pitchFamily="34" charset="0"/>
                          <a:cs typeface="Arial" panose="020B0604020202020204" pitchFamily="34" charset="0"/>
                        </a:rPr>
                        <a:t>Presentación en </a:t>
                      </a:r>
                      <a:r>
                        <a:rPr lang="es-MX" sz="1500" dirty="0" err="1">
                          <a:effectLst/>
                          <a:latin typeface="Arial" panose="020B0604020202020204" pitchFamily="34" charset="0"/>
                          <a:cs typeface="Arial" panose="020B0604020202020204" pitchFamily="34" charset="0"/>
                        </a:rPr>
                        <a:t>power</a:t>
                      </a:r>
                      <a:r>
                        <a:rPr lang="es-MX" sz="1500" dirty="0">
                          <a:effectLst/>
                          <a:latin typeface="Arial" panose="020B0604020202020204" pitchFamily="34" charset="0"/>
                          <a:cs typeface="Arial" panose="020B0604020202020204" pitchFamily="34" charset="0"/>
                        </a:rPr>
                        <a:t> </a:t>
                      </a:r>
                      <a:r>
                        <a:rPr lang="es-MX" sz="1500" dirty="0" err="1">
                          <a:effectLst/>
                          <a:latin typeface="Arial" panose="020B0604020202020204" pitchFamily="34" charset="0"/>
                          <a:cs typeface="Arial" panose="020B0604020202020204" pitchFamily="34" charset="0"/>
                        </a:rPr>
                        <a:t>point</a:t>
                      </a:r>
                      <a:r>
                        <a:rPr lang="es-MX" sz="1500" dirty="0">
                          <a:effectLst/>
                          <a:latin typeface="Arial" panose="020B0604020202020204" pitchFamily="34" charset="0"/>
                          <a:cs typeface="Arial" panose="020B0604020202020204" pitchFamily="34" charset="0"/>
                        </a:rPr>
                        <a:t> de los antecedentes, </a:t>
                      </a:r>
                      <a:r>
                        <a:rPr lang="es-MX" sz="1500" dirty="0" smtClean="0">
                          <a:effectLst/>
                          <a:latin typeface="Arial" panose="020B0604020202020204" pitchFamily="34" charset="0"/>
                          <a:cs typeface="Arial" panose="020B0604020202020204" pitchFamily="34" charset="0"/>
                        </a:rPr>
                        <a:t>generalidades y </a:t>
                      </a:r>
                      <a:r>
                        <a:rPr lang="es-MX" sz="1500" dirty="0">
                          <a:effectLst/>
                          <a:latin typeface="Arial" panose="020B0604020202020204" pitchFamily="34" charset="0"/>
                          <a:cs typeface="Arial" panose="020B0604020202020204" pitchFamily="34" charset="0"/>
                        </a:rPr>
                        <a:t>avances del SIGMAVER</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a:effectLst/>
                          <a:latin typeface="Arial" panose="020B0604020202020204" pitchFamily="34" charset="0"/>
                          <a:cs typeface="Arial" panose="020B0604020202020204" pitchFamily="34" charset="0"/>
                        </a:rPr>
                        <a:t>L.C. David Arizmendi Parra</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517790">
                <a:tc>
                  <a:txBody>
                    <a:bodyPr/>
                    <a:lstStyle/>
                    <a:p>
                      <a:pPr algn="ctr">
                        <a:lnSpc>
                          <a:spcPct val="107000"/>
                        </a:lnSpc>
                        <a:spcAft>
                          <a:spcPts val="0"/>
                        </a:spcAft>
                      </a:pPr>
                      <a:r>
                        <a:rPr lang="es-MX" sz="1500">
                          <a:effectLst/>
                          <a:latin typeface="Arial" panose="020B0604020202020204" pitchFamily="34" charset="0"/>
                          <a:cs typeface="Arial" panose="020B0604020202020204" pitchFamily="34" charset="0"/>
                        </a:rPr>
                        <a:t>2</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dirty="0">
                          <a:effectLst/>
                          <a:latin typeface="Arial" panose="020B0604020202020204" pitchFamily="34" charset="0"/>
                          <a:cs typeface="Arial" panose="020B0604020202020204" pitchFamily="34" charset="0"/>
                        </a:rPr>
                        <a:t>Navegación en el SIGMAVER</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dirty="0">
                          <a:effectLst/>
                          <a:latin typeface="Arial" panose="020B0604020202020204" pitchFamily="34" charset="0"/>
                          <a:cs typeface="Arial" panose="020B0604020202020204" pitchFamily="34" charset="0"/>
                        </a:rPr>
                        <a:t>Ing. Víctor Hugo Juárez Montes</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1115087">
                <a:tc>
                  <a:txBody>
                    <a:bodyPr/>
                    <a:lstStyle/>
                    <a:p>
                      <a:pPr algn="ctr">
                        <a:lnSpc>
                          <a:spcPct val="107000"/>
                        </a:lnSpc>
                        <a:spcAft>
                          <a:spcPts val="0"/>
                        </a:spcAft>
                      </a:pPr>
                      <a:r>
                        <a:rPr lang="es-MX" sz="1500">
                          <a:effectLst/>
                          <a:latin typeface="Arial" panose="020B0604020202020204" pitchFamily="34" charset="0"/>
                          <a:cs typeface="Arial" panose="020B0604020202020204" pitchFamily="34" charset="0"/>
                        </a:rPr>
                        <a:t>3</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a:effectLst/>
                          <a:latin typeface="Arial" panose="020B0604020202020204" pitchFamily="34" charset="0"/>
                          <a:cs typeface="Arial" panose="020B0604020202020204" pitchFamily="34" charset="0"/>
                        </a:rPr>
                        <a:t>Procesos de carga de auxiliares, ley de Ingresos y presupuestos de egresos.</a:t>
                      </a:r>
                    </a:p>
                    <a:p>
                      <a:pPr algn="just">
                        <a:lnSpc>
                          <a:spcPct val="107000"/>
                        </a:lnSpc>
                        <a:spcAft>
                          <a:spcPts val="0"/>
                        </a:spcAft>
                      </a:pPr>
                      <a:r>
                        <a:rPr lang="es-MX" sz="1500">
                          <a:effectLst/>
                          <a:latin typeface="Arial" panose="020B0604020202020204" pitchFamily="34" charset="0"/>
                          <a:cs typeface="Arial" panose="020B0604020202020204" pitchFamily="34" charset="0"/>
                        </a:rPr>
                        <a:t>Ampliaciones y reducciones.</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dirty="0">
                          <a:effectLst/>
                          <a:latin typeface="Arial" panose="020B0604020202020204" pitchFamily="34" charset="0"/>
                          <a:cs typeface="Arial" panose="020B0604020202020204" pitchFamily="34" charset="0"/>
                        </a:rPr>
                        <a:t>L.C. Adriana Andrade Borzzani</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795970">
                <a:tc>
                  <a:txBody>
                    <a:bodyPr/>
                    <a:lstStyle/>
                    <a:p>
                      <a:pPr algn="ctr">
                        <a:lnSpc>
                          <a:spcPct val="107000"/>
                        </a:lnSpc>
                        <a:spcAft>
                          <a:spcPts val="0"/>
                        </a:spcAft>
                      </a:pPr>
                      <a:r>
                        <a:rPr lang="es-MX" sz="1500" dirty="0">
                          <a:effectLst/>
                          <a:latin typeface="Arial" panose="020B0604020202020204" pitchFamily="34" charset="0"/>
                          <a:cs typeface="Arial" panose="020B0604020202020204" pitchFamily="34" charset="0"/>
                        </a:rPr>
                        <a:t>4</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dirty="0">
                          <a:effectLst/>
                          <a:latin typeface="Arial" panose="020B0604020202020204" pitchFamily="34" charset="0"/>
                          <a:cs typeface="Arial" panose="020B0604020202020204" pitchFamily="34" charset="0"/>
                        </a:rPr>
                        <a:t>Proceso de registro de Ingresos</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dirty="0">
                          <a:effectLst/>
                          <a:latin typeface="Arial" panose="020B0604020202020204" pitchFamily="34" charset="0"/>
                          <a:cs typeface="Arial" panose="020B0604020202020204" pitchFamily="34" charset="0"/>
                        </a:rPr>
                        <a:t>Lic. Reynaldo </a:t>
                      </a:r>
                      <a:r>
                        <a:rPr lang="es-MX" sz="1500" dirty="0" smtClean="0">
                          <a:effectLst/>
                          <a:latin typeface="Arial" panose="020B0604020202020204" pitchFamily="34" charset="0"/>
                          <a:cs typeface="Arial" panose="020B0604020202020204" pitchFamily="34" charset="0"/>
                        </a:rPr>
                        <a:t>Libreros Hernández </a:t>
                      </a:r>
                      <a:endParaRPr lang="es-MX" sz="1500" dirty="0">
                        <a:effectLst/>
                        <a:latin typeface="Arial" panose="020B0604020202020204" pitchFamily="34" charset="0"/>
                        <a:cs typeface="Arial" panose="020B0604020202020204" pitchFamily="34" charset="0"/>
                      </a:endParaRPr>
                    </a:p>
                    <a:p>
                      <a:pPr>
                        <a:lnSpc>
                          <a:spcPct val="107000"/>
                        </a:lnSpc>
                        <a:spcAft>
                          <a:spcPts val="0"/>
                        </a:spcAft>
                      </a:pPr>
                      <a:r>
                        <a:rPr lang="es-MX" sz="1500" dirty="0">
                          <a:effectLst/>
                          <a:latin typeface="Arial" panose="020B0604020202020204" pitchFamily="34" charset="0"/>
                          <a:cs typeface="Arial" panose="020B0604020202020204" pitchFamily="34" charset="0"/>
                        </a:rPr>
                        <a:t>Lic. Pablo de la Llave Herrera</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1112266">
                <a:tc>
                  <a:txBody>
                    <a:bodyPr/>
                    <a:lstStyle/>
                    <a:p>
                      <a:pPr algn="ctr">
                        <a:lnSpc>
                          <a:spcPct val="107000"/>
                        </a:lnSpc>
                        <a:spcAft>
                          <a:spcPts val="0"/>
                        </a:spcAft>
                      </a:pPr>
                      <a:r>
                        <a:rPr lang="es-MX" sz="1500">
                          <a:effectLst/>
                          <a:latin typeface="Arial" panose="020B0604020202020204" pitchFamily="34" charset="0"/>
                          <a:cs typeface="Arial" panose="020B0604020202020204" pitchFamily="34" charset="0"/>
                        </a:rPr>
                        <a:t>5</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dirty="0">
                          <a:effectLst/>
                          <a:latin typeface="Arial" panose="020B0604020202020204" pitchFamily="34" charset="0"/>
                          <a:cs typeface="Arial" panose="020B0604020202020204" pitchFamily="34" charset="0"/>
                        </a:rPr>
                        <a:t>Proceso de registros de egresos.</a:t>
                      </a:r>
                    </a:p>
                    <a:p>
                      <a:pPr algn="just">
                        <a:lnSpc>
                          <a:spcPct val="107000"/>
                        </a:lnSpc>
                        <a:spcAft>
                          <a:spcPts val="0"/>
                        </a:spcAft>
                      </a:pPr>
                      <a:r>
                        <a:rPr lang="es-MX" sz="1500" dirty="0">
                          <a:effectLst/>
                          <a:latin typeface="Arial" panose="020B0604020202020204" pitchFamily="34" charset="0"/>
                          <a:cs typeface="Arial" panose="020B0604020202020204" pitchFamily="34" charset="0"/>
                        </a:rPr>
                        <a:t>Nómina, compra, viáticos y obra pública.</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dirty="0">
                          <a:effectLst/>
                          <a:latin typeface="Arial" panose="020B0604020202020204" pitchFamily="34" charset="0"/>
                          <a:cs typeface="Arial" panose="020B0604020202020204" pitchFamily="34" charset="0"/>
                        </a:rPr>
                        <a:t>Ing. Víctor Hugo Juárez Montes</a:t>
                      </a:r>
                    </a:p>
                    <a:p>
                      <a:pPr>
                        <a:lnSpc>
                          <a:spcPct val="107000"/>
                        </a:lnSpc>
                        <a:spcAft>
                          <a:spcPts val="0"/>
                        </a:spcAft>
                      </a:pPr>
                      <a:r>
                        <a:rPr lang="es-MX" sz="1500" dirty="0">
                          <a:effectLst/>
                          <a:latin typeface="Arial" panose="020B0604020202020204" pitchFamily="34" charset="0"/>
                          <a:cs typeface="Arial" panose="020B0604020202020204" pitchFamily="34" charset="0"/>
                        </a:rPr>
                        <a:t>Lic. </a:t>
                      </a:r>
                      <a:r>
                        <a:rPr lang="es-MX" sz="1500" dirty="0" err="1">
                          <a:effectLst/>
                          <a:latin typeface="Arial" panose="020B0604020202020204" pitchFamily="34" charset="0"/>
                          <a:cs typeface="Arial" panose="020B0604020202020204" pitchFamily="34" charset="0"/>
                        </a:rPr>
                        <a:t>Wilbert</a:t>
                      </a:r>
                      <a:r>
                        <a:rPr lang="es-MX" sz="1500" dirty="0">
                          <a:effectLst/>
                          <a:latin typeface="Arial" panose="020B0604020202020204" pitchFamily="34" charset="0"/>
                          <a:cs typeface="Arial" panose="020B0604020202020204" pitchFamily="34" charset="0"/>
                        </a:rPr>
                        <a:t> Chi Vásquez;</a:t>
                      </a:r>
                    </a:p>
                    <a:p>
                      <a:pPr>
                        <a:lnSpc>
                          <a:spcPct val="107000"/>
                        </a:lnSpc>
                        <a:spcAft>
                          <a:spcPts val="0"/>
                        </a:spcAft>
                      </a:pPr>
                      <a:r>
                        <a:rPr lang="es-MX" sz="1500" dirty="0">
                          <a:effectLst/>
                          <a:latin typeface="Arial" panose="020B0604020202020204" pitchFamily="34" charset="0"/>
                          <a:cs typeface="Arial" panose="020B0604020202020204" pitchFamily="34" charset="0"/>
                        </a:rPr>
                        <a:t>Lic. Rigoberto Trinidad </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r h="938575">
                <a:tc>
                  <a:txBody>
                    <a:bodyPr/>
                    <a:lstStyle/>
                    <a:p>
                      <a:pPr algn="ctr">
                        <a:lnSpc>
                          <a:spcPct val="107000"/>
                        </a:lnSpc>
                        <a:spcAft>
                          <a:spcPts val="0"/>
                        </a:spcAft>
                      </a:pPr>
                      <a:r>
                        <a:rPr lang="es-MX" sz="1500">
                          <a:effectLst/>
                          <a:latin typeface="Arial" panose="020B0604020202020204" pitchFamily="34" charset="0"/>
                          <a:cs typeface="Arial" panose="020B0604020202020204" pitchFamily="34" charset="0"/>
                        </a:rPr>
                        <a:t>6</a:t>
                      </a:r>
                      <a:endParaRPr lang="es-MX" sz="150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gn="just">
                        <a:lnSpc>
                          <a:spcPct val="107000"/>
                        </a:lnSpc>
                        <a:spcAft>
                          <a:spcPts val="0"/>
                        </a:spcAft>
                      </a:pPr>
                      <a:r>
                        <a:rPr lang="es-MX" sz="1500" dirty="0">
                          <a:effectLst/>
                          <a:latin typeface="Arial" panose="020B0604020202020204" pitchFamily="34" charset="0"/>
                          <a:cs typeface="Arial" panose="020B0604020202020204" pitchFamily="34" charset="0"/>
                        </a:rPr>
                        <a:t>Emisión de reportes y conciliación presupuestal </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c>
                  <a:txBody>
                    <a:bodyPr/>
                    <a:lstStyle/>
                    <a:p>
                      <a:pPr>
                        <a:lnSpc>
                          <a:spcPct val="107000"/>
                        </a:lnSpc>
                        <a:spcAft>
                          <a:spcPts val="0"/>
                        </a:spcAft>
                      </a:pPr>
                      <a:r>
                        <a:rPr lang="es-MX" sz="1500" dirty="0">
                          <a:effectLst/>
                          <a:latin typeface="Arial" panose="020B0604020202020204" pitchFamily="34" charset="0"/>
                          <a:cs typeface="Arial" panose="020B0604020202020204" pitchFamily="34" charset="0"/>
                        </a:rPr>
                        <a:t>L.C. Lily Grajales Hernández</a:t>
                      </a:r>
                    </a:p>
                    <a:p>
                      <a:pPr>
                        <a:lnSpc>
                          <a:spcPct val="107000"/>
                        </a:lnSpc>
                        <a:spcAft>
                          <a:spcPts val="0"/>
                        </a:spcAft>
                      </a:pPr>
                      <a:r>
                        <a:rPr lang="es-MX" sz="1500" dirty="0">
                          <a:effectLst/>
                          <a:latin typeface="Arial" panose="020B0604020202020204" pitchFamily="34" charset="0"/>
                          <a:cs typeface="Arial" panose="020B0604020202020204" pitchFamily="34" charset="0"/>
                        </a:rPr>
                        <a:t>C.P. Manuela Cárdenas Hernández</a:t>
                      </a:r>
                      <a:endParaRPr lang="es-MX" sz="1500" dirty="0">
                        <a:effectLst/>
                        <a:latin typeface="Arial" panose="020B0604020202020204" pitchFamily="34" charset="0"/>
                        <a:ea typeface="Calibri" panose="020F0502020204030204" pitchFamily="34" charset="0"/>
                        <a:cs typeface="Arial" panose="020B0604020202020204" pitchFamily="34" charset="0"/>
                      </a:endParaRPr>
                    </a:p>
                  </a:txBody>
                  <a:tcPr marL="60572" marR="60572" marT="0" marB="0" anchor="ctr"/>
                </a:tc>
              </a:tr>
            </a:tbl>
          </a:graphicData>
        </a:graphic>
      </p:graphicFrame>
    </p:spTree>
    <p:extLst>
      <p:ext uri="{BB962C8B-B14F-4D97-AF65-F5344CB8AC3E}">
        <p14:creationId xmlns:p14="http://schemas.microsoft.com/office/powerpoint/2010/main" val="231016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9283" y="418300"/>
            <a:ext cx="7732058" cy="1047979"/>
          </a:xfrm>
          <a:prstGeom prst="rect">
            <a:avLst/>
          </a:prstGeom>
        </p:spPr>
        <p:txBody>
          <a:bodyPr wrap="square">
            <a:spAutoFit/>
          </a:bodyPr>
          <a:lstStyle/>
          <a:p>
            <a:pPr algn="just">
              <a:lnSpc>
                <a:spcPct val="115000"/>
              </a:lnSpc>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Se emitió </a:t>
            </a:r>
            <a:r>
              <a:rPr lang="es-MX" dirty="0">
                <a:latin typeface="Arial" panose="020B0604020202020204" pitchFamily="34" charset="0"/>
                <a:ea typeface="Calibri" panose="020F0502020204030204" pitchFamily="34" charset="0"/>
                <a:cs typeface="Times New Roman" panose="02020603050405020304" pitchFamily="18" charset="0"/>
              </a:rPr>
              <a:t>una Guía y un Manual de Usuario, documentos que describen la operación de los módulos del sistema para facilitar y hacer más amigable su manejo. </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l="18684" t="11764" r="40524" b="53230"/>
          <a:stretch/>
        </p:blipFill>
        <p:spPr>
          <a:xfrm>
            <a:off x="147919" y="2756647"/>
            <a:ext cx="4571999" cy="2299447"/>
          </a:xfrm>
          <a:prstGeom prst="rect">
            <a:avLst/>
          </a:prstGeom>
        </p:spPr>
      </p:pic>
      <p:pic>
        <p:nvPicPr>
          <p:cNvPr id="4" name="Imagen 3"/>
          <p:cNvPicPr>
            <a:picLocks noChangeAspect="1"/>
          </p:cNvPicPr>
          <p:nvPr/>
        </p:nvPicPr>
        <p:blipFill rotWithShape="1">
          <a:blip r:embed="rId3"/>
          <a:srcRect l="19408" t="22426" r="38838" b="4779"/>
          <a:stretch/>
        </p:blipFill>
        <p:spPr>
          <a:xfrm>
            <a:off x="5002306" y="1466279"/>
            <a:ext cx="4309783" cy="5325036"/>
          </a:xfrm>
          <a:prstGeom prst="rect">
            <a:avLst/>
          </a:prstGeom>
        </p:spPr>
      </p:pic>
    </p:spTree>
    <p:extLst>
      <p:ext uri="{BB962C8B-B14F-4D97-AF65-F5344CB8AC3E}">
        <p14:creationId xmlns:p14="http://schemas.microsoft.com/office/powerpoint/2010/main" val="219593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329" y="3738284"/>
            <a:ext cx="3388659" cy="923330"/>
          </a:xfrm>
          <a:prstGeom prst="rect">
            <a:avLst/>
          </a:prstGeom>
          <a:noFill/>
        </p:spPr>
        <p:txBody>
          <a:bodyPr wrap="square" rtlCol="0">
            <a:spAutoFit/>
          </a:bodyPr>
          <a:lstStyle/>
          <a:p>
            <a:pPr>
              <a:lnSpc>
                <a:spcPct val="200000"/>
              </a:lnSpc>
            </a:pPr>
            <a:r>
              <a:rPr lang="es-MX" b="1" dirty="0" smtClean="0">
                <a:latin typeface="Arial" panose="020B0604020202020204" pitchFamily="34" charset="0"/>
                <a:cs typeface="Arial" panose="020B0604020202020204" pitchFamily="34" charset="0"/>
              </a:rPr>
              <a:t>EMISIÓN DE </a:t>
            </a:r>
          </a:p>
          <a:p>
            <a:r>
              <a:rPr lang="es-MX" b="1" dirty="0" smtClean="0">
                <a:latin typeface="Arial" panose="020B0604020202020204" pitchFamily="34" charset="0"/>
                <a:cs typeface="Arial" panose="020B0604020202020204" pitchFamily="34" charset="0"/>
              </a:rPr>
              <a:t>VIDEOS TUTORIALES</a:t>
            </a:r>
            <a:endParaRPr lang="es-MX"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19615" t="10662" r="44109" b="5697"/>
          <a:stretch/>
        </p:blipFill>
        <p:spPr>
          <a:xfrm>
            <a:off x="3455894" y="537882"/>
            <a:ext cx="6454588" cy="6118412"/>
          </a:xfrm>
          <a:prstGeom prst="rect">
            <a:avLst/>
          </a:prstGeom>
        </p:spPr>
      </p:pic>
    </p:spTree>
    <p:extLst>
      <p:ext uri="{BB962C8B-B14F-4D97-AF65-F5344CB8AC3E}">
        <p14:creationId xmlns:p14="http://schemas.microsoft.com/office/powerpoint/2010/main" val="919826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5283" y="2823883"/>
            <a:ext cx="3173507" cy="584775"/>
          </a:xfrm>
          <a:prstGeom prst="rect">
            <a:avLst/>
          </a:prstGeom>
          <a:noFill/>
        </p:spPr>
        <p:txBody>
          <a:bodyPr wrap="square" rtlCol="0">
            <a:spAutoFit/>
          </a:bodyPr>
          <a:lstStyle/>
          <a:p>
            <a:pPr algn="ctr"/>
            <a:r>
              <a:rPr lang="es-MX" sz="3200" b="1" dirty="0" smtClean="0">
                <a:latin typeface="Arial" panose="020B0604020202020204" pitchFamily="34" charset="0"/>
                <a:cs typeface="Arial" panose="020B0604020202020204" pitchFamily="34" charset="0"/>
              </a:rPr>
              <a:t>AVANCES</a:t>
            </a:r>
            <a:endParaRPr lang="es-MX"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34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956408" y="456075"/>
            <a:ext cx="3792071" cy="6799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s-MX" sz="3200" b="1" cap="small" dirty="0" smtClean="0"/>
              <a:t>Avances</a:t>
            </a:r>
            <a:endParaRPr lang="es-MX" sz="3200" b="1" dirty="0"/>
          </a:p>
        </p:txBody>
      </p:sp>
      <p:pic>
        <p:nvPicPr>
          <p:cNvPr id="5" name="Imagen 1" descr="SigmaVer_02"/>
          <p:cNvPicPr>
            <a:picLocks noChangeAspect="1" noChangeArrowheads="1"/>
          </p:cNvPicPr>
          <p:nvPr/>
        </p:nvPicPr>
        <p:blipFill>
          <a:blip r:embed="rId2" cstate="print"/>
          <a:srcRect/>
          <a:stretch>
            <a:fillRect/>
          </a:stretch>
        </p:blipFill>
        <p:spPr bwMode="auto">
          <a:xfrm>
            <a:off x="7810239" y="76158"/>
            <a:ext cx="1285884" cy="893970"/>
          </a:xfrm>
          <a:prstGeom prst="rect">
            <a:avLst/>
          </a:prstGeom>
          <a:noFill/>
          <a:ln w="9525">
            <a:noFill/>
            <a:miter lim="800000"/>
            <a:headEnd/>
            <a:tailEnd/>
          </a:ln>
        </p:spPr>
      </p:pic>
      <p:sp>
        <p:nvSpPr>
          <p:cNvPr id="6" name="Rectangle 3"/>
          <p:cNvSpPr>
            <a:spLocks noChangeArrowheads="1"/>
          </p:cNvSpPr>
          <p:nvPr/>
        </p:nvSpPr>
        <p:spPr bwMode="auto">
          <a:xfrm>
            <a:off x="7407667"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uadroTexto 6"/>
          <p:cNvSpPr txBox="1"/>
          <p:nvPr/>
        </p:nvSpPr>
        <p:spPr>
          <a:xfrm>
            <a:off x="162161" y="1109161"/>
            <a:ext cx="8807025" cy="615553"/>
          </a:xfrm>
          <a:prstGeom prst="rect">
            <a:avLst/>
          </a:prstGeom>
          <a:noFill/>
        </p:spPr>
        <p:txBody>
          <a:bodyPr wrap="square" rtlCol="0">
            <a:spAutoFit/>
          </a:bodyPr>
          <a:lstStyle/>
          <a:p>
            <a:pPr algn="just"/>
            <a:r>
              <a:rPr lang="es-MX" sz="1700" dirty="0" smtClean="0"/>
              <a:t>Los avances en la implementación y operación del SIGMAVER podemos medirlos conforme a los trabajos desarrollados por los servidores públicos municipales; estos trabajos se clasifican en: </a:t>
            </a:r>
            <a:endParaRPr lang="es-MX" sz="1700" dirty="0"/>
          </a:p>
        </p:txBody>
      </p:sp>
      <p:graphicFrame>
        <p:nvGraphicFramePr>
          <p:cNvPr id="9" name="Tabla 8"/>
          <p:cNvGraphicFramePr>
            <a:graphicFrameLocks noGrp="1"/>
          </p:cNvGraphicFramePr>
          <p:nvPr>
            <p:extLst>
              <p:ext uri="{D42A27DB-BD31-4B8C-83A1-F6EECF244321}">
                <p14:modId xmlns:p14="http://schemas.microsoft.com/office/powerpoint/2010/main" val="1211120368"/>
              </p:ext>
            </p:extLst>
          </p:nvPr>
        </p:nvGraphicFramePr>
        <p:xfrm>
          <a:off x="242843" y="1806111"/>
          <a:ext cx="8645660" cy="4865942"/>
        </p:xfrm>
        <a:graphic>
          <a:graphicData uri="http://schemas.openxmlformats.org/drawingml/2006/table">
            <a:tbl>
              <a:tblPr firstRow="1" bandRow="1">
                <a:tableStyleId>{21E4AEA4-8DFA-4A89-87EB-49C32662AFE0}</a:tableStyleId>
              </a:tblPr>
              <a:tblGrid>
                <a:gridCol w="2137284"/>
                <a:gridCol w="6508376"/>
              </a:tblGrid>
              <a:tr h="370840">
                <a:tc>
                  <a:txBody>
                    <a:bodyPr/>
                    <a:lstStyle/>
                    <a:p>
                      <a:pPr algn="ctr"/>
                      <a:r>
                        <a:rPr lang="es-MX" sz="1700" dirty="0" smtClean="0"/>
                        <a:t>AVANCE</a:t>
                      </a:r>
                      <a:endParaRPr lang="es-MX" sz="1700" dirty="0"/>
                    </a:p>
                  </a:txBody>
                  <a:tcPr/>
                </a:tc>
                <a:tc>
                  <a:txBody>
                    <a:bodyPr/>
                    <a:lstStyle/>
                    <a:p>
                      <a:pPr algn="ctr"/>
                      <a:r>
                        <a:rPr lang="es-MX" sz="1700" dirty="0" smtClean="0"/>
                        <a:t>ACTIVIDADES</a:t>
                      </a:r>
                      <a:endParaRPr lang="es-MX" sz="1700" dirty="0"/>
                    </a:p>
                  </a:txBody>
                  <a:tcPr/>
                </a:tc>
              </a:tr>
              <a:tr h="370840">
                <a:tc rowSpan="2">
                  <a:txBody>
                    <a:bodyPr/>
                    <a:lstStyle/>
                    <a:p>
                      <a:pPr algn="ctr"/>
                      <a:r>
                        <a:rPr lang="es-MX" sz="1700" b="1" cap="small" dirty="0" smtClean="0"/>
                        <a:t>Emisión de póliza de apertura</a:t>
                      </a:r>
                      <a:endParaRPr lang="es-MX" sz="1700" b="1" cap="small" dirty="0"/>
                    </a:p>
                  </a:txBody>
                  <a:tcPr anchor="ctr">
                    <a:solidFill>
                      <a:schemeClr val="accent2">
                        <a:lumMod val="20000"/>
                        <a:lumOff val="80000"/>
                      </a:schemeClr>
                    </a:solidFill>
                  </a:tcPr>
                </a:tc>
                <a:tc>
                  <a:txBody>
                    <a:bodyPr/>
                    <a:lstStyle/>
                    <a:p>
                      <a:pPr marL="0" marR="31115" indent="0" algn="just">
                        <a:lnSpc>
                          <a:spcPct val="115000"/>
                        </a:lnSpc>
                        <a:spcAft>
                          <a:spcPts val="0"/>
                        </a:spcAft>
                        <a:buFont typeface="Arial" panose="020B0604020202020204" pitchFamily="34" charset="0"/>
                        <a:buNone/>
                      </a:pPr>
                      <a:r>
                        <a:rPr lang="es-MX" sz="1700" dirty="0" smtClean="0"/>
                        <a:t>Carga de catálogos auxiliares de acreedores, empleados, contratistas y proveedores;</a:t>
                      </a:r>
                      <a:endParaRPr lang="es-MX" sz="1700" dirty="0"/>
                    </a:p>
                  </a:txBody>
                  <a:tcPr>
                    <a:solidFill>
                      <a:schemeClr val="accent2">
                        <a:lumMod val="20000"/>
                        <a:lumOff val="80000"/>
                      </a:schemeClr>
                    </a:solidFill>
                  </a:tcPr>
                </a:tc>
              </a:tr>
              <a:tr h="370840">
                <a:tc vMerge="1">
                  <a:txBody>
                    <a:bodyPr/>
                    <a:lstStyle/>
                    <a:p>
                      <a:endParaRPr lang="es-MX"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Carga del asiento de apertura conforme a los lineamientos para la transición;</a:t>
                      </a:r>
                      <a:endParaRPr lang="es-MX" sz="1700" dirty="0"/>
                    </a:p>
                  </a:txBody>
                  <a:tcPr>
                    <a:solidFill>
                      <a:schemeClr val="accent2">
                        <a:lumMod val="20000"/>
                        <a:lumOff val="80000"/>
                      </a:schemeClr>
                    </a:solidFill>
                  </a:tcPr>
                </a:tc>
              </a:tr>
              <a:tr h="370840">
                <a:tc rowSpan="2">
                  <a:txBody>
                    <a:bodyPr/>
                    <a:lstStyle/>
                    <a:p>
                      <a:pPr algn="ctr"/>
                      <a:r>
                        <a:rPr lang="es-MX" sz="1700" b="1" cap="small" dirty="0" smtClean="0"/>
                        <a:t>Cargar</a:t>
                      </a:r>
                      <a:r>
                        <a:rPr lang="es-MX" sz="1700" b="1" cap="small" baseline="0" dirty="0" smtClean="0"/>
                        <a:t> al SIGMAVER de los presupuestos</a:t>
                      </a:r>
                      <a:endParaRPr lang="es-MX" sz="1700" b="1" cap="small" dirty="0"/>
                    </a:p>
                  </a:txBody>
                  <a:tcPr anchor="ctr">
                    <a:solidFill>
                      <a:schemeClr val="accent2">
                        <a:lumMod val="40000"/>
                        <a:lumOff val="60000"/>
                        <a:alpha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Alta de la Ley de Ingresos detallada por fuente de financiamiento,  clasificador por rubro de ingresos y realizando la distribución del total por mes;</a:t>
                      </a:r>
                      <a:endParaRPr lang="es-MX" sz="1700" dirty="0"/>
                    </a:p>
                  </a:txBody>
                  <a:tcPr>
                    <a:solidFill>
                      <a:schemeClr val="accent2">
                        <a:lumMod val="40000"/>
                        <a:lumOff val="60000"/>
                        <a:alpha val="75000"/>
                      </a:schemeClr>
                    </a:solidFill>
                  </a:tcPr>
                </a:tc>
              </a:tr>
              <a:tr h="370840">
                <a:tc vMerge="1">
                  <a:txBody>
                    <a:bodyPr/>
                    <a:lstStyle/>
                    <a:p>
                      <a:endParaRPr lang="es-MX"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dirty="0" smtClean="0"/>
                        <a:t>Carga del Presupuesto de Egresos de acuerdo</a:t>
                      </a:r>
                      <a:r>
                        <a:rPr lang="es-MX" sz="1700" baseline="0" dirty="0" smtClean="0"/>
                        <a:t> con la codificación presupuestal </a:t>
                      </a:r>
                      <a:r>
                        <a:rPr lang="es-MX" sz="1700" dirty="0" smtClean="0"/>
                        <a:t>detallado por programa, área ejecutora, tipo de gasto, origen de recurso, Clasificador por objeto del gasto y realizando la distribución del total por mes; y, </a:t>
                      </a:r>
                      <a:endParaRPr lang="es-MX" sz="1700" dirty="0"/>
                    </a:p>
                  </a:txBody>
                  <a:tcPr>
                    <a:solidFill>
                      <a:schemeClr val="accent2">
                        <a:lumMod val="40000"/>
                        <a:lumOff val="60000"/>
                        <a:alpha val="75000"/>
                      </a:schemeClr>
                    </a:solidFill>
                  </a:tcPr>
                </a:tc>
              </a:tr>
              <a:tr h="370840">
                <a:tc>
                  <a:txBody>
                    <a:bodyPr/>
                    <a:lstStyle/>
                    <a:p>
                      <a:pPr algn="ctr"/>
                      <a:r>
                        <a:rPr lang="es-MX" sz="1700" b="1" cap="small" dirty="0" smtClean="0"/>
                        <a:t>Iniciar registros</a:t>
                      </a:r>
                      <a:r>
                        <a:rPr lang="es-MX" sz="1700" b="1" cap="small" baseline="0" dirty="0" smtClean="0"/>
                        <a:t> del mes de Enero </a:t>
                      </a:r>
                      <a:endParaRPr lang="es-MX" sz="1700" b="1" cap="small" dirty="0"/>
                    </a:p>
                  </a:txBody>
                  <a:tcPr anchor="ctr">
                    <a:solidFill>
                      <a:schemeClr val="accent2">
                        <a:lumMod val="20000"/>
                        <a:lumOff val="80000"/>
                      </a:schemeClr>
                    </a:solidFill>
                  </a:tcPr>
                </a:tc>
                <a:tc>
                  <a:txBody>
                    <a:bodyPr/>
                    <a:lstStyle/>
                    <a:p>
                      <a:pPr algn="just"/>
                      <a:r>
                        <a:rPr lang="es-MX" sz="1700" dirty="0" smtClean="0"/>
                        <a:t>Compromisos de la nómina y de la deuda pública</a:t>
                      </a:r>
                      <a:endParaRPr lang="es-MX" sz="1700" dirty="0"/>
                    </a:p>
                  </a:txBody>
                  <a:tcPr>
                    <a:solidFill>
                      <a:schemeClr val="accent2">
                        <a:lumMod val="20000"/>
                        <a:lumOff val="80000"/>
                      </a:schemeClr>
                    </a:solidFill>
                  </a:tcPr>
                </a:tc>
              </a:tr>
              <a:tr h="370840">
                <a:tc>
                  <a:txBody>
                    <a:bodyPr/>
                    <a:lstStyle/>
                    <a:p>
                      <a:pPr algn="ctr"/>
                      <a:r>
                        <a:rPr lang="es-MX" sz="1700" b="1" cap="small" dirty="0" smtClean="0"/>
                        <a:t>Registros de Febrero/Marzo</a:t>
                      </a:r>
                      <a:endParaRPr lang="es-MX" sz="1700" b="1" cap="small" dirty="0"/>
                    </a:p>
                  </a:txBody>
                  <a:tcPr anchor="ctr">
                    <a:solidFill>
                      <a:schemeClr val="accent2">
                        <a:lumMod val="40000"/>
                        <a:lumOff val="60000"/>
                      </a:schemeClr>
                    </a:solidFill>
                  </a:tcPr>
                </a:tc>
                <a:tc>
                  <a:txBody>
                    <a:bodyPr/>
                    <a:lstStyle/>
                    <a:p>
                      <a:pPr algn="just"/>
                      <a:r>
                        <a:rPr lang="es-MX" sz="1700" dirty="0" smtClean="0"/>
                        <a:t>Dar</a:t>
                      </a:r>
                      <a:r>
                        <a:rPr lang="es-MX" sz="1700" baseline="0" dirty="0" smtClean="0"/>
                        <a:t> de alta programa por cada obra</a:t>
                      </a:r>
                      <a:endParaRPr lang="es-MX" sz="17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959257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37975" y="1480618"/>
            <a:ext cx="8725342" cy="5269805"/>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4270008571"/>
              </p:ext>
            </p:extLst>
          </p:nvPr>
        </p:nvGraphicFramePr>
        <p:xfrm>
          <a:off x="109375" y="198018"/>
          <a:ext cx="2705100" cy="1905000"/>
        </p:xfrm>
        <a:graphic>
          <a:graphicData uri="http://schemas.openxmlformats.org/drawingml/2006/table">
            <a:tbl>
              <a:tblPr/>
              <a:tblGrid>
                <a:gridCol w="1943100"/>
                <a:gridCol w="762000"/>
              </a:tblGrid>
              <a:tr h="190500">
                <a:tc>
                  <a:txBody>
                    <a:bodyPr/>
                    <a:lstStyle/>
                    <a:p>
                      <a:pPr algn="l" fontAlgn="b"/>
                      <a:r>
                        <a:rPr lang="es-MX" sz="1100" b="1" i="0" u="none" strike="noStrike" dirty="0">
                          <a:solidFill>
                            <a:srgbClr val="000000"/>
                          </a:solidFill>
                          <a:effectLst/>
                          <a:latin typeface="Calibri" panose="020F0502020204030204" pitchFamily="34" charset="0"/>
                        </a:rPr>
                        <a:t>REGISTRANDO JULIO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74</a:t>
                      </a:r>
                    </a:p>
                  </a:txBody>
                  <a:tcPr marL="9525" marR="9525" marT="9525" marB="0" anchor="b">
                    <a:lnL>
                      <a:noFill/>
                    </a:lnL>
                    <a:lnR>
                      <a:noFill/>
                    </a:lnR>
                    <a:lnT>
                      <a:noFill/>
                    </a:lnT>
                    <a:lnB>
                      <a:noFill/>
                    </a:lnB>
                  </a:tcPr>
                </a:tc>
              </a:tr>
              <a:tr h="190500">
                <a:tc>
                  <a:txBody>
                    <a:bodyPr/>
                    <a:lstStyle/>
                    <a:p>
                      <a:pPr algn="l" fontAlgn="b"/>
                      <a:r>
                        <a:rPr lang="es-MX" sz="1100" b="1" i="0" u="none" strike="noStrike" dirty="0">
                          <a:solidFill>
                            <a:srgbClr val="000000"/>
                          </a:solidFill>
                          <a:effectLst/>
                          <a:latin typeface="Calibri" panose="020F0502020204030204" pitchFamily="34" charset="0"/>
                        </a:rPr>
                        <a:t>REGISTRANDO JUNIO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RREGISTRANDO MAYO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REGISTRANDO ABRIL</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REGISTRANDO MARZO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REGISTRANDO FEBRERO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REGISTRANDO ENERO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40</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CARGA DEL PRESUPUESTO</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25</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CARGA DE SALDOS INICIALES</a:t>
                      </a:r>
                    </a:p>
                  </a:txBody>
                  <a:tcPr marL="9525" marR="9525" marT="9525" marB="0" anchor="b">
                    <a:lnL>
                      <a:noFill/>
                    </a:lnL>
                    <a:lnR>
                      <a:noFill/>
                    </a:lnR>
                    <a:lnT>
                      <a:noFill/>
                    </a:lnT>
                    <a:lnB>
                      <a:noFill/>
                    </a:lnB>
                  </a:tcPr>
                </a:tc>
                <a:tc>
                  <a:txBody>
                    <a:bodyPr/>
                    <a:lstStyle/>
                    <a:p>
                      <a:pPr algn="r" fontAlgn="b"/>
                      <a:r>
                        <a:rPr lang="es-MX" sz="1100" b="1"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tr>
              <a:tr h="190500">
                <a:tc>
                  <a:txBody>
                    <a:bodyPr/>
                    <a:lstStyle/>
                    <a:p>
                      <a:pPr algn="l" fontAlgn="b"/>
                      <a:r>
                        <a:rPr lang="es-MX" sz="1100" b="1" i="0" u="none" strike="noStrike">
                          <a:solidFill>
                            <a:srgbClr val="000000"/>
                          </a:solidFill>
                          <a:effectLst/>
                          <a:latin typeface="Calibri" panose="020F0502020204030204" pitchFamily="34" charset="0"/>
                        </a:rPr>
                        <a:t>PENDIENTE</a:t>
                      </a:r>
                    </a:p>
                  </a:txBody>
                  <a:tcPr marL="9525" marR="9525" marT="9525" marB="0" anchor="b">
                    <a:lnL>
                      <a:noFill/>
                    </a:lnL>
                    <a:lnR>
                      <a:noFill/>
                    </a:lnR>
                    <a:lnT>
                      <a:noFill/>
                    </a:lnT>
                    <a:lnB>
                      <a:noFill/>
                    </a:lnB>
                  </a:tcPr>
                </a:tc>
                <a:tc>
                  <a:txBody>
                    <a:bodyPr/>
                    <a:lstStyle/>
                    <a:p>
                      <a:pPr algn="r" fontAlgn="b"/>
                      <a:r>
                        <a:rPr lang="es-MX" sz="1100" b="1"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197547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2025859396"/>
              </p:ext>
            </p:extLst>
          </p:nvPr>
        </p:nvGraphicFramePr>
        <p:xfrm>
          <a:off x="1130300" y="1095795"/>
          <a:ext cx="7906124" cy="5587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432823218"/>
              </p:ext>
            </p:extLst>
          </p:nvPr>
        </p:nvGraphicFramePr>
        <p:xfrm>
          <a:off x="80682" y="238545"/>
          <a:ext cx="2260600" cy="1714500"/>
        </p:xfrm>
        <a:graphic>
          <a:graphicData uri="http://schemas.openxmlformats.org/drawingml/2006/table">
            <a:tbl>
              <a:tblPr>
                <a:tableStyleId>{5C22544A-7EE6-4342-B048-85BDC9FD1C3A}</a:tableStyleId>
              </a:tblPr>
              <a:tblGrid>
                <a:gridCol w="1854770"/>
                <a:gridCol w="405830"/>
              </a:tblGrid>
              <a:tr h="190500">
                <a:tc>
                  <a:txBody>
                    <a:bodyPr/>
                    <a:lstStyle/>
                    <a:p>
                      <a:pPr algn="l" fontAlgn="b"/>
                      <a:r>
                        <a:rPr lang="es-MX" sz="1100" u="none" strike="noStrike" dirty="0">
                          <a:effectLst/>
                        </a:rPr>
                        <a:t>REGISTRANDO JULIO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JUNIO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MAYO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ABRIL</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MARZO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FEBRERO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dirty="0">
                          <a:effectLst/>
                        </a:rPr>
                        <a:t>REGISTRANDO ENERO</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dirty="0">
                          <a:effectLst/>
                        </a:rPr>
                        <a:t>5</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a:effectLst/>
                        </a:rPr>
                        <a:t>CARGA DEL PRESUPUESTO</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dirty="0">
                          <a:effectLst/>
                        </a:rPr>
                        <a:t>2</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r>
              <a:tr h="190500">
                <a:tc>
                  <a:txBody>
                    <a:bodyPr/>
                    <a:lstStyle/>
                    <a:p>
                      <a:pPr algn="l" fontAlgn="b"/>
                      <a:r>
                        <a:rPr lang="es-MX" sz="1100" u="none" strike="noStrike">
                          <a:effectLst/>
                        </a:rPr>
                        <a:t>CARGA DE SALDOS INICIALES</a:t>
                      </a:r>
                      <a:endParaRPr lang="es-MX" sz="11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r>
            </a:tbl>
          </a:graphicData>
        </a:graphic>
      </p:graphicFrame>
    </p:spTree>
    <p:extLst>
      <p:ext uri="{BB962C8B-B14F-4D97-AF65-F5344CB8AC3E}">
        <p14:creationId xmlns:p14="http://schemas.microsoft.com/office/powerpoint/2010/main" val="1832785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07626" y="2973854"/>
            <a:ext cx="7886700" cy="1325563"/>
          </a:xfrm>
        </p:spPr>
        <p:txBody>
          <a:bodyPr>
            <a:normAutofit/>
          </a:bodyPr>
          <a:lstStyle/>
          <a:p>
            <a:pPr algn="ctr"/>
            <a:r>
              <a:rPr lang="es-MX" dirty="0" smtClean="0"/>
              <a:t>ACCIONES REALIZADAS</a:t>
            </a:r>
            <a:br>
              <a:rPr lang="es-MX" dirty="0" smtClean="0"/>
            </a:br>
            <a:endParaRPr lang="es-MX" dirty="0"/>
          </a:p>
        </p:txBody>
      </p:sp>
    </p:spTree>
    <p:extLst>
      <p:ext uri="{BB962C8B-B14F-4D97-AF65-F5344CB8AC3E}">
        <p14:creationId xmlns:p14="http://schemas.microsoft.com/office/powerpoint/2010/main" val="207690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5835" y="1212908"/>
            <a:ext cx="8592671" cy="4838267"/>
          </a:xfrm>
        </p:spPr>
        <p:txBody>
          <a:bodyPr>
            <a:noAutofit/>
          </a:bodyPr>
          <a:lstStyle/>
          <a:p>
            <a:pPr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Instalación de las actualizaciones efectuadas.</a:t>
            </a:r>
          </a:p>
          <a:p>
            <a:pPr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 Asesoría permanente (personalizada, vía telefónica, ultra viewer).</a:t>
            </a:r>
          </a:p>
          <a:p>
            <a:pPr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 Emisión de lineamientos para verificar y conciliar los saldos mensuales.</a:t>
            </a:r>
          </a:p>
          <a:p>
            <a:pPr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Capacitación para elaborar Proyecto de Ley de Ingresos y Presupuesto de Egresos.</a:t>
            </a:r>
          </a:p>
          <a:p>
            <a:pPr algn="just">
              <a:lnSpc>
                <a:spcPct val="200000"/>
              </a:lnSpc>
              <a:spcBef>
                <a:spcPts val="0"/>
              </a:spcBef>
              <a:buFont typeface="Wingdings" panose="05000000000000000000" pitchFamily="2" charset="2"/>
              <a:buChar char="q"/>
            </a:pPr>
            <a:r>
              <a:rPr lang="es-MX" sz="1800" dirty="0" smtClean="0">
                <a:latin typeface="Arial" panose="020B0604020202020204" pitchFamily="34" charset="0"/>
                <a:cs typeface="Arial" panose="020B0604020202020204" pitchFamily="34" charset="0"/>
              </a:rPr>
              <a:t>Participación en diplomados de Contabilidad Gubernamental e Índice de Información Municipal Presupuestaria.</a:t>
            </a:r>
          </a:p>
          <a:p>
            <a:pPr marL="0" indent="0" algn="just">
              <a:lnSpc>
                <a:spcPct val="200000"/>
              </a:lnSpc>
              <a:spcBef>
                <a:spcPts val="0"/>
              </a:spcBef>
              <a:buNone/>
            </a:pPr>
            <a:endParaRPr lang="es-MX" sz="1800" dirty="0" smtClean="0">
              <a:latin typeface="Arial" panose="020B0604020202020204" pitchFamily="34" charset="0"/>
              <a:cs typeface="Arial" panose="020B0604020202020204" pitchFamily="34" charset="0"/>
            </a:endParaRPr>
          </a:p>
          <a:p>
            <a:pPr algn="just">
              <a:lnSpc>
                <a:spcPct val="200000"/>
              </a:lnSpc>
              <a:spcBef>
                <a:spcPts val="0"/>
              </a:spcBef>
              <a:buFont typeface="Wingdings" panose="05000000000000000000" pitchFamily="2" charset="2"/>
              <a:buChar char="q"/>
            </a:pPr>
            <a:endParaRPr lang="es-MX" sz="1800" dirty="0" smtClean="0">
              <a:latin typeface="Arial" panose="020B0604020202020204" pitchFamily="34" charset="0"/>
              <a:cs typeface="Arial" panose="020B0604020202020204" pitchFamily="34" charset="0"/>
            </a:endParaRPr>
          </a:p>
          <a:p>
            <a:pPr algn="just">
              <a:lnSpc>
                <a:spcPct val="200000"/>
              </a:lnSpc>
              <a:spcBef>
                <a:spcPts val="0"/>
              </a:spcBef>
              <a:buFont typeface="Wingdings" panose="05000000000000000000" pitchFamily="2" charset="2"/>
              <a:buChar char="q"/>
            </a:pPr>
            <a:endParaRPr lang="es-MX" sz="1800" dirty="0">
              <a:latin typeface="Arial" panose="020B0604020202020204" pitchFamily="34" charset="0"/>
              <a:cs typeface="Arial" panose="020B0604020202020204" pitchFamily="34" charset="0"/>
            </a:endParaRPr>
          </a:p>
        </p:txBody>
      </p:sp>
      <p:sp>
        <p:nvSpPr>
          <p:cNvPr id="2" name="CuadroTexto 1"/>
          <p:cNvSpPr txBox="1"/>
          <p:nvPr/>
        </p:nvSpPr>
        <p:spPr>
          <a:xfrm>
            <a:off x="2891118" y="349912"/>
            <a:ext cx="4141694" cy="461665"/>
          </a:xfrm>
          <a:prstGeom prst="rect">
            <a:avLst/>
          </a:prstGeom>
          <a:noFill/>
        </p:spPr>
        <p:txBody>
          <a:bodyPr wrap="square" rtlCol="0">
            <a:spAutoFit/>
          </a:bodyPr>
          <a:lstStyle/>
          <a:p>
            <a:r>
              <a:rPr lang="es-MX" sz="2400" b="1" cap="small" dirty="0" smtClean="0">
                <a:solidFill>
                  <a:schemeClr val="accent6">
                    <a:lumMod val="50000"/>
                  </a:schemeClr>
                </a:solidFill>
              </a:rPr>
              <a:t>Acciones generales</a:t>
            </a:r>
            <a:endParaRPr lang="es-MX" sz="2400" b="1" cap="small" dirty="0">
              <a:solidFill>
                <a:schemeClr val="accent6">
                  <a:lumMod val="50000"/>
                </a:schemeClr>
              </a:solidFill>
            </a:endParaRPr>
          </a:p>
        </p:txBody>
      </p:sp>
    </p:spTree>
    <p:extLst>
      <p:ext uri="{BB962C8B-B14F-4D97-AF65-F5344CB8AC3E}">
        <p14:creationId xmlns:p14="http://schemas.microsoft.com/office/powerpoint/2010/main" val="355434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2047" y="1746591"/>
            <a:ext cx="8646459" cy="4807470"/>
          </a:xfrm>
          <a:prstGeom prst="rect">
            <a:avLst/>
          </a:prstGeom>
        </p:spPr>
        <p:txBody>
          <a:bodyPr wrap="square">
            <a:spAutoFit/>
          </a:bodyPr>
          <a:lstStyle/>
          <a:p>
            <a:pPr algn="just">
              <a:lnSpc>
                <a:spcPct val="115000"/>
              </a:lnSpc>
              <a:spcAft>
                <a:spcPts val="0"/>
              </a:spcAft>
            </a:pPr>
            <a:endParaRPr lang="es-MX" sz="1600" cap="small" dirty="0">
              <a:solidFill>
                <a:srgbClr val="215868"/>
              </a:solidFill>
              <a:latin typeface="Berlin Sans FB Demi" panose="020E0802020502020306" pitchFamily="34" charset="0"/>
              <a:ea typeface="Times New Roman" panose="02020603050405020304" pitchFamily="18" charset="0"/>
              <a:cs typeface="Arial" panose="020B0604020202020204" pitchFamily="34" charset="0"/>
            </a:endParaRPr>
          </a:p>
          <a:p>
            <a:pPr algn="just">
              <a:lnSpc>
                <a:spcPct val="150000"/>
              </a:lnSpc>
            </a:pPr>
            <a:r>
              <a:rPr lang="es-MX" sz="1600" dirty="0">
                <a:latin typeface="Arial" panose="020B0604020202020204" pitchFamily="34" charset="0"/>
                <a:ea typeface="Times New Roman" panose="02020603050405020304" pitchFamily="18" charset="0"/>
                <a:cs typeface="Times New Roman" panose="02020603050405020304" pitchFamily="18" charset="0"/>
              </a:rPr>
              <a:t>Con el fin de que en la administración pública municipal, exista personal con los conocimientos y habilidades necesarios para operar el Sistema de Información y Gestión Municipal Armonizado de Veracruz (</a:t>
            </a:r>
            <a:r>
              <a:rPr lang="es-MX" sz="1600" dirty="0" smtClean="0">
                <a:latin typeface="Arial" panose="020B0604020202020204" pitchFamily="34" charset="0"/>
                <a:ea typeface="Times New Roman" panose="02020603050405020304" pitchFamily="18" charset="0"/>
                <a:cs typeface="Times New Roman" panose="02020603050405020304" pitchFamily="18" charset="0"/>
              </a:rPr>
              <a:t>SIGMAVER), </a:t>
            </a:r>
            <a:r>
              <a:rPr lang="es-MX" sz="1600" dirty="0">
                <a:latin typeface="Arial" panose="020B0604020202020204" pitchFamily="34" charset="0"/>
                <a:ea typeface="Times New Roman" panose="02020603050405020304" pitchFamily="18" charset="0"/>
                <a:cs typeface="Times New Roman" panose="02020603050405020304" pitchFamily="18" charset="0"/>
              </a:rPr>
              <a:t>y así estar en condiciones de dar cumplimiento a lo establecido en la Ley General de Contabilidad Gubernamental, este Órgano de Fiscalización Superior del Estado de Veracruz promueve el Programa de Acreditación en la Operación del </a:t>
            </a:r>
            <a:r>
              <a:rPr lang="es-MX" sz="1600" dirty="0" smtClean="0">
                <a:latin typeface="Arial" panose="020B0604020202020204" pitchFamily="34" charset="0"/>
                <a:ea typeface="Times New Roman" panose="02020603050405020304" pitchFamily="18" charset="0"/>
                <a:cs typeface="Times New Roman" panose="02020603050405020304" pitchFamily="18" charset="0"/>
              </a:rPr>
              <a:t>SIGMAVER, </a:t>
            </a:r>
            <a:r>
              <a:rPr lang="es-MX" sz="1600" dirty="0">
                <a:latin typeface="Arial" panose="020B0604020202020204" pitchFamily="34" charset="0"/>
                <a:ea typeface="Times New Roman" panose="02020603050405020304" pitchFamily="18" charset="0"/>
                <a:cs typeface="Times New Roman" panose="02020603050405020304" pitchFamily="18" charset="0"/>
              </a:rPr>
              <a:t>dirigido a los servidores públicos municipales que cubran los criterios de selección establecidos.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MX" sz="1600" dirty="0">
                <a:latin typeface="Arial"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MX" sz="1600" dirty="0">
                <a:latin typeface="Arial" panose="020B0604020202020204" pitchFamily="34" charset="0"/>
                <a:ea typeface="Times New Roman" panose="02020603050405020304" pitchFamily="18" charset="0"/>
              </a:rPr>
              <a:t>La convocatoria se realizó mediante oficio signado por el Auditor General de este Órgano de Fiscalización, a los servidores públicos que cumplían con los requisitos establecidos por el Comité de Armonización Contable del ORFIS, a fin de recibir de los interesados su requerimiento de adhesión a este Programa de Acreditación.</a:t>
            </a:r>
            <a:endParaRPr lang="es-MX" sz="1600" dirty="0"/>
          </a:p>
        </p:txBody>
      </p:sp>
      <p:sp>
        <p:nvSpPr>
          <p:cNvPr id="3" name="Rectángulo 2"/>
          <p:cNvSpPr/>
          <p:nvPr/>
        </p:nvSpPr>
        <p:spPr>
          <a:xfrm>
            <a:off x="242047" y="590656"/>
            <a:ext cx="7678271" cy="941796"/>
          </a:xfrm>
          <a:prstGeom prst="rect">
            <a:avLst/>
          </a:prstGeom>
        </p:spPr>
        <p:txBody>
          <a:bodyPr wrap="square">
            <a:spAutoFit/>
          </a:bodyPr>
          <a:lstStyle/>
          <a:p>
            <a:pPr lvl="1" algn="ctr">
              <a:lnSpc>
                <a:spcPct val="115000"/>
              </a:lnSpc>
              <a:spcBef>
                <a:spcPts val="1200"/>
              </a:spcBef>
              <a:spcAft>
                <a:spcPts val="0"/>
              </a:spcAft>
            </a:pPr>
            <a:r>
              <a:rPr lang="es-MX" sz="1600" b="1" dirty="0">
                <a:solidFill>
                  <a:srgbClr val="4F6228"/>
                </a:solidFill>
                <a:latin typeface="Arial" panose="020B0604020202020204" pitchFamily="34" charset="0"/>
                <a:ea typeface="Times New Roman" panose="02020603050405020304" pitchFamily="18" charset="0"/>
                <a:cs typeface="Times New Roman" panose="02020603050405020304" pitchFamily="18" charset="0"/>
              </a:rPr>
              <a:t>PROGRAMA DE ACREDITACIÓN EN LA OPERACIÓN DEL SISTEMA DE INFORMACIÓN Y GESTIÓN MUNICIPAL ARMONIZADO DE VERACRUZ (SIGMAVER) 2016</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76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811" y="-1229279"/>
            <a:ext cx="8727141" cy="8087279"/>
          </a:xfrm>
          <a:prstGeom prst="rect">
            <a:avLst/>
          </a:prstGeom>
        </p:spPr>
        <p:txBody>
          <a:bodyPr wrap="square">
            <a:spAutoFit/>
          </a:bodyPr>
          <a:lstStyle/>
          <a:p>
            <a:pPr algn="just">
              <a:lnSpc>
                <a:spcPct val="115000"/>
              </a:lnSpc>
              <a:spcAft>
                <a:spcPts val="0"/>
              </a:spcAft>
            </a:pPr>
            <a:r>
              <a:rPr lang="es-MX" sz="1600" b="1" dirty="0">
                <a:latin typeface="Arial" panose="020B0604020202020204" pitchFamily="34" charset="0"/>
                <a:ea typeface="Calibri" panose="020F0502020204030204" pitchFamily="34" charset="0"/>
                <a:cs typeface="Arial" panose="020B0604020202020204" pitchFamily="34" charset="0"/>
              </a:rPr>
              <a:t>Dicho programa se realizará bajo la siguiente dinámica:</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b="1" dirty="0">
                <a:latin typeface="Arial" panose="020B0604020202020204" pitchFamily="34" charset="0"/>
                <a:ea typeface="Calibri" panose="020F0502020204030204" pitchFamily="34"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Con el apoyo de las Tecnologías de la Información, se aplicará la evaluación a través de instrumentos Web estructurados en dos Módulos: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romanUcPeriod"/>
            </a:pPr>
            <a:r>
              <a:rPr lang="es-MX" sz="1600" b="1" dirty="0">
                <a:latin typeface="Arial" panose="020B0604020202020204" pitchFamily="34" charset="0"/>
                <a:ea typeface="Times New Roman" panose="02020603050405020304" pitchFamily="18" charset="0"/>
                <a:cs typeface="Arial" panose="020B0604020202020204" pitchFamily="34" charset="0"/>
              </a:rPr>
              <a:t>Teórico: </a:t>
            </a:r>
            <a:r>
              <a:rPr lang="es-MX" sz="1600" dirty="0">
                <a:latin typeface="Arial" panose="020B0604020202020204" pitchFamily="34" charset="0"/>
                <a:ea typeface="Times New Roman" panose="02020603050405020304" pitchFamily="18" charset="0"/>
                <a:cs typeface="Arial" panose="020B0604020202020204" pitchFamily="34" charset="0"/>
              </a:rPr>
              <a:t>El primer instrumento denominado Módulo Teórico, presenta una serie de enunciados, donde el participante debe elegir la opción que considera correcta con base en la Ley General de Contabilidad Gubernamental, así como normas, lineamientos, reglas y demás ordenamientos que regulan esta materia.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La temática se basa en:</a:t>
            </a:r>
            <a:endParaRPr lang="es-MX"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5000"/>
              </a:lnSpc>
              <a:spcAft>
                <a:spcPts val="0"/>
              </a:spcAft>
              <a:buFont typeface="Arial" panose="020B0604020202020204" pitchFamily="34" charset="0"/>
              <a:buChar char="•"/>
            </a:pPr>
            <a:r>
              <a:rPr lang="es-MX" sz="1600" dirty="0">
                <a:latin typeface="Arial" panose="020B0604020202020204" pitchFamily="34" charset="0"/>
                <a:ea typeface="Times New Roman" panose="02020603050405020304" pitchFamily="18" charset="0"/>
                <a:cs typeface="Arial" panose="020B0604020202020204" pitchFamily="34" charset="0"/>
              </a:rPr>
              <a:t> </a:t>
            </a:r>
            <a:r>
              <a:rPr lang="es-MX" sz="1600" dirty="0" smtClean="0">
                <a:latin typeface="Arial" panose="020B0604020202020204" pitchFamily="34" charset="0"/>
                <a:ea typeface="Times New Roman" panose="02020603050405020304" pitchFamily="18" charset="0"/>
                <a:cs typeface="Arial" panose="020B0604020202020204" pitchFamily="34" charset="0"/>
              </a:rPr>
              <a:t>Ley </a:t>
            </a:r>
            <a:r>
              <a:rPr lang="es-MX" sz="1600" dirty="0">
                <a:latin typeface="Arial" panose="020B0604020202020204" pitchFamily="34" charset="0"/>
                <a:ea typeface="Times New Roman" panose="02020603050405020304" pitchFamily="18" charset="0"/>
                <a:cs typeface="Arial" panose="020B0604020202020204" pitchFamily="34" charset="0"/>
              </a:rPr>
              <a:t>General de Contabilidad Gubernamental.</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Clasificadores presupuestarios.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Plan de Cuentas.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Reglas de registro y valoración del patrimonio.</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Cuenta Pública y Estados Financieros.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Acuerdos CONAC.</a:t>
            </a:r>
            <a:endParaRPr lang="es-MX" sz="1600" dirty="0">
              <a:latin typeface="Arial" panose="020B0604020202020204" pitchFamily="34" charset="0"/>
              <a:ea typeface="Calibri" panose="020F0502020204030204" pitchFamily="34" charset="0"/>
              <a:cs typeface="Arial" panose="020B0604020202020204" pitchFamily="34" charset="0"/>
            </a:endParaRPr>
          </a:p>
          <a:p>
            <a:pPr indent="2381250" algn="just">
              <a:lnSpc>
                <a:spcPct val="115000"/>
              </a:lnSpc>
              <a:spcAft>
                <a:spcPts val="0"/>
              </a:spcAft>
              <a:tabLst>
                <a:tab pos="2381250" algn="l"/>
              </a:tabLs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romanUcPeriod"/>
            </a:pPr>
            <a:r>
              <a:rPr lang="es-MX" sz="1600" b="1" dirty="0">
                <a:latin typeface="Arial" panose="020B0604020202020204" pitchFamily="34" charset="0"/>
                <a:ea typeface="Times New Roman" panose="02020603050405020304" pitchFamily="18" charset="0"/>
                <a:cs typeface="Arial" panose="020B0604020202020204" pitchFamily="34" charset="0"/>
              </a:rPr>
              <a:t>Técnico:</a:t>
            </a:r>
            <a:r>
              <a:rPr lang="es-MX" sz="1600" dirty="0">
                <a:latin typeface="Arial" panose="020B0604020202020204" pitchFamily="34" charset="0"/>
                <a:ea typeface="Times New Roman" panose="02020603050405020304" pitchFamily="18" charset="0"/>
                <a:cs typeface="Arial" panose="020B0604020202020204" pitchFamily="34" charset="0"/>
              </a:rPr>
              <a:t> El segundo Módulo denominado Técnico, tiene como objetivo que el servidor público, conforme a las funciones del </a:t>
            </a:r>
            <a:r>
              <a:rPr lang="es-MX" sz="1600" dirty="0" err="1">
                <a:latin typeface="Arial" panose="020B0604020202020204" pitchFamily="34" charset="0"/>
                <a:ea typeface="Times New Roman" panose="02020603050405020304" pitchFamily="18" charset="0"/>
                <a:cs typeface="Arial" panose="020B0604020202020204" pitchFamily="34" charset="0"/>
              </a:rPr>
              <a:t>SIGMAVer</a:t>
            </a:r>
            <a:r>
              <a:rPr lang="es-MX" sz="1600" dirty="0">
                <a:latin typeface="Arial" panose="020B0604020202020204" pitchFamily="34" charset="0"/>
                <a:ea typeface="Times New Roman" panose="02020603050405020304" pitchFamily="18" charset="0"/>
                <a:cs typeface="Arial" panose="020B0604020202020204" pitchFamily="34" charset="0"/>
              </a:rPr>
              <a:t>, determine los procedimientos correctos. </a:t>
            </a:r>
            <a:endParaRPr lang="es-MX" sz="1600" dirty="0">
              <a:latin typeface="Arial" panose="020B0604020202020204" pitchFamily="34" charset="0"/>
              <a:ea typeface="Calibri" panose="020F0502020204030204" pitchFamily="34" charset="0"/>
              <a:cs typeface="Arial" panose="020B0604020202020204" pitchFamily="34" charset="0"/>
            </a:endParaRPr>
          </a:p>
          <a:p>
            <a:pPr marL="685800"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Las fases del sistema que se plasman son:</a:t>
            </a:r>
            <a:endParaRPr lang="es-MX"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s-MX" sz="1600" dirty="0">
                <a:latin typeface="Arial" panose="020B0604020202020204" pitchFamily="34" charset="0"/>
                <a:ea typeface="Times New Roman" panose="02020603050405020304" pitchFamily="18" charset="0"/>
                <a:cs typeface="Arial" panose="020B0604020202020204" pitchFamily="34" charset="0"/>
              </a:rPr>
              <a:t> </a:t>
            </a:r>
            <a:r>
              <a:rPr lang="es-MX" sz="1600" dirty="0" smtClean="0">
                <a:latin typeface="Arial" panose="020B0604020202020204" pitchFamily="34" charset="0"/>
                <a:ea typeface="Times New Roman" panose="02020603050405020304" pitchFamily="18" charset="0"/>
                <a:cs typeface="Arial" panose="020B0604020202020204" pitchFamily="34" charset="0"/>
              </a:rPr>
              <a:t>Acceso </a:t>
            </a:r>
            <a:r>
              <a:rPr lang="es-MX" sz="1600" dirty="0">
                <a:latin typeface="Arial" panose="020B0604020202020204" pitchFamily="34" charset="0"/>
                <a:ea typeface="Times New Roman" panose="02020603050405020304" pitchFamily="18" charset="0"/>
                <a:cs typeface="Arial" panose="020B0604020202020204" pitchFamily="34" charset="0"/>
              </a:rPr>
              <a:t>al sistema.</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Importación de catálogos auxiliares.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Póliza de apertura.</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Importación de la Ley de Ingresos y del Presupuesto de Egresos.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Movimientos presupuestales.</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Operaciones de ingreso y egreso.</a:t>
            </a:r>
            <a:endParaRPr lang="es-MX"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s-MX" sz="1600" dirty="0">
                <a:latin typeface="Arial" panose="020B0604020202020204" pitchFamily="34" charset="0"/>
                <a:ea typeface="Times New Roman" panose="02020603050405020304" pitchFamily="18" charset="0"/>
                <a:cs typeface="Arial" panose="020B0604020202020204" pitchFamily="34" charset="0"/>
              </a:rPr>
              <a:t>Emisión de Estados Financieros y Presupuestales.</a:t>
            </a:r>
            <a:endParaRPr lang="es-MX"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3073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15203" y="2565213"/>
            <a:ext cx="7886700" cy="1105834"/>
          </a:xfrm>
        </p:spPr>
        <p:txBody>
          <a:bodyPr>
            <a:normAutofit/>
          </a:bodyPr>
          <a:lstStyle/>
          <a:p>
            <a:pPr marL="0" indent="0" algn="ctr">
              <a:buNone/>
            </a:pPr>
            <a:r>
              <a:rPr lang="es-MX" sz="4400" dirty="0" smtClean="0">
                <a:latin typeface="Arial" panose="020B0604020202020204" pitchFamily="34" charset="0"/>
                <a:cs typeface="Arial" panose="020B0604020202020204" pitchFamily="34" charset="0"/>
              </a:rPr>
              <a:t>ANTECEDENTES</a:t>
            </a:r>
            <a:endParaRPr lang="es-MX"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10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a:off x="242047" y="2891120"/>
            <a:ext cx="8740588"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2446373" y="1689431"/>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443755" y="1575131"/>
            <a:ext cx="16246" cy="43809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141206" y="1117327"/>
            <a:ext cx="824752" cy="523220"/>
          </a:xfrm>
          <a:prstGeom prst="rect">
            <a:avLst/>
          </a:prstGeom>
          <a:noFill/>
        </p:spPr>
        <p:txBody>
          <a:bodyPr wrap="square" rtlCol="0">
            <a:spAutoFit/>
          </a:bodyPr>
          <a:lstStyle/>
          <a:p>
            <a:r>
              <a:rPr lang="es-MX" sz="1400" b="1" i="1" dirty="0" smtClean="0"/>
              <a:t>ENERO 2016</a:t>
            </a:r>
            <a:endParaRPr lang="es-MX" sz="1400" b="1" i="1" dirty="0"/>
          </a:p>
        </p:txBody>
      </p:sp>
      <p:sp>
        <p:nvSpPr>
          <p:cNvPr id="28" name="CuadroTexto 27"/>
          <p:cNvSpPr txBox="1"/>
          <p:nvPr/>
        </p:nvSpPr>
        <p:spPr>
          <a:xfrm>
            <a:off x="141206" y="5978395"/>
            <a:ext cx="1713378" cy="523220"/>
          </a:xfrm>
          <a:prstGeom prst="rect">
            <a:avLst/>
          </a:prstGeom>
          <a:noFill/>
        </p:spPr>
        <p:txBody>
          <a:bodyPr wrap="square" rtlCol="0">
            <a:spAutoFit/>
          </a:bodyPr>
          <a:lstStyle/>
          <a:p>
            <a:r>
              <a:rPr lang="es-MX" sz="1400" b="1" i="1" dirty="0" smtClean="0"/>
              <a:t>INICIA OPERACIÓN SIGMAVER</a:t>
            </a:r>
            <a:endParaRPr lang="es-MX" sz="1400" b="1" i="1" dirty="0"/>
          </a:p>
        </p:txBody>
      </p:sp>
      <p:sp>
        <p:nvSpPr>
          <p:cNvPr id="29" name="CuadroTexto 28"/>
          <p:cNvSpPr txBox="1"/>
          <p:nvPr/>
        </p:nvSpPr>
        <p:spPr>
          <a:xfrm>
            <a:off x="2255863" y="1071197"/>
            <a:ext cx="824752" cy="523220"/>
          </a:xfrm>
          <a:prstGeom prst="rect">
            <a:avLst/>
          </a:prstGeom>
          <a:noFill/>
        </p:spPr>
        <p:txBody>
          <a:bodyPr wrap="square" rtlCol="0">
            <a:spAutoFit/>
          </a:bodyPr>
          <a:lstStyle/>
          <a:p>
            <a:pPr algn="ctr"/>
            <a:r>
              <a:rPr lang="es-MX" sz="1400" i="1" dirty="0" smtClean="0"/>
              <a:t>JUNIO 2016</a:t>
            </a:r>
            <a:endParaRPr lang="es-MX" sz="1400" i="1" dirty="0"/>
          </a:p>
        </p:txBody>
      </p:sp>
      <p:sp>
        <p:nvSpPr>
          <p:cNvPr id="30" name="CuadroTexto 29"/>
          <p:cNvSpPr txBox="1"/>
          <p:nvPr/>
        </p:nvSpPr>
        <p:spPr>
          <a:xfrm>
            <a:off x="3730441" y="1078364"/>
            <a:ext cx="941289" cy="523220"/>
          </a:xfrm>
          <a:prstGeom prst="rect">
            <a:avLst/>
          </a:prstGeom>
          <a:noFill/>
        </p:spPr>
        <p:txBody>
          <a:bodyPr wrap="square" rtlCol="0">
            <a:spAutoFit/>
          </a:bodyPr>
          <a:lstStyle/>
          <a:p>
            <a:pPr algn="ctr"/>
            <a:r>
              <a:rPr lang="es-MX" sz="1400" i="1" dirty="0" smtClean="0"/>
              <a:t>OCTUBRE 2016</a:t>
            </a:r>
            <a:endParaRPr lang="es-MX" sz="1400" i="1" dirty="0"/>
          </a:p>
        </p:txBody>
      </p:sp>
      <p:sp>
        <p:nvSpPr>
          <p:cNvPr id="31" name="CuadroTexto 30"/>
          <p:cNvSpPr txBox="1"/>
          <p:nvPr/>
        </p:nvSpPr>
        <p:spPr>
          <a:xfrm>
            <a:off x="7396159" y="199157"/>
            <a:ext cx="1106864" cy="584775"/>
          </a:xfrm>
          <a:prstGeom prst="rect">
            <a:avLst/>
          </a:prstGeom>
          <a:noFill/>
        </p:spPr>
        <p:txBody>
          <a:bodyPr wrap="square" rtlCol="0">
            <a:spAutoFit/>
          </a:bodyPr>
          <a:lstStyle/>
          <a:p>
            <a:pPr algn="ctr"/>
            <a:r>
              <a:rPr lang="es-MX" sz="1600" b="1" dirty="0" smtClean="0">
                <a:solidFill>
                  <a:srgbClr val="FF0000"/>
                </a:solidFill>
              </a:rPr>
              <a:t>MARZO 2017</a:t>
            </a:r>
            <a:endParaRPr lang="es-MX" sz="1600" b="1" dirty="0">
              <a:solidFill>
                <a:srgbClr val="FF0000"/>
              </a:solidFill>
            </a:endParaRPr>
          </a:p>
        </p:txBody>
      </p:sp>
      <p:sp>
        <p:nvSpPr>
          <p:cNvPr id="34" name="CuadroTexto 33"/>
          <p:cNvSpPr txBox="1"/>
          <p:nvPr/>
        </p:nvSpPr>
        <p:spPr>
          <a:xfrm>
            <a:off x="6600535" y="1104756"/>
            <a:ext cx="824752" cy="523220"/>
          </a:xfrm>
          <a:prstGeom prst="rect">
            <a:avLst/>
          </a:prstGeom>
          <a:noFill/>
        </p:spPr>
        <p:txBody>
          <a:bodyPr wrap="square" rtlCol="0">
            <a:spAutoFit/>
          </a:bodyPr>
          <a:lstStyle/>
          <a:p>
            <a:r>
              <a:rPr lang="es-MX" sz="1400" i="1" dirty="0" smtClean="0"/>
              <a:t>ENERO</a:t>
            </a:r>
          </a:p>
          <a:p>
            <a:r>
              <a:rPr lang="es-MX" sz="1400" i="1" dirty="0" smtClean="0"/>
              <a:t>2017</a:t>
            </a:r>
            <a:endParaRPr lang="es-MX" sz="1400" i="1" dirty="0"/>
          </a:p>
        </p:txBody>
      </p:sp>
      <p:sp>
        <p:nvSpPr>
          <p:cNvPr id="49" name="CuadroTexto 48"/>
          <p:cNvSpPr txBox="1"/>
          <p:nvPr/>
        </p:nvSpPr>
        <p:spPr>
          <a:xfrm>
            <a:off x="757210" y="3270461"/>
            <a:ext cx="1530724" cy="1692771"/>
          </a:xfrm>
          <a:prstGeom prst="rect">
            <a:avLst/>
          </a:prstGeom>
          <a:solidFill>
            <a:schemeClr val="accent1">
              <a:lumMod val="75000"/>
            </a:schemeClr>
          </a:solidFill>
        </p:spPr>
        <p:txBody>
          <a:bodyPr wrap="square" rtlCol="0">
            <a:spAutoFit/>
          </a:bodyPr>
          <a:lstStyle/>
          <a:p>
            <a:pPr algn="just"/>
            <a:endParaRPr lang="es-MX" sz="1300" b="1" dirty="0" smtClean="0"/>
          </a:p>
          <a:p>
            <a:pPr algn="just"/>
            <a:r>
              <a:rPr lang="es-MX" sz="1300" dirty="0">
                <a:solidFill>
                  <a:schemeClr val="bg1"/>
                </a:solidFill>
              </a:rPr>
              <a:t>A</a:t>
            </a:r>
            <a:r>
              <a:rPr lang="es-MX" sz="1300" dirty="0" smtClean="0">
                <a:solidFill>
                  <a:schemeClr val="bg1"/>
                </a:solidFill>
              </a:rPr>
              <a:t>l finalizar junio mas del 90% de ayuntamientos deberán estar registrando en SIGMAVER</a:t>
            </a:r>
            <a:endParaRPr lang="es-MX" sz="1300" dirty="0" smtClean="0"/>
          </a:p>
          <a:p>
            <a:pPr algn="just"/>
            <a:endParaRPr lang="es-MX" sz="1300" dirty="0"/>
          </a:p>
        </p:txBody>
      </p:sp>
      <p:sp>
        <p:nvSpPr>
          <p:cNvPr id="50" name="CuadroTexto 49"/>
          <p:cNvSpPr txBox="1"/>
          <p:nvPr/>
        </p:nvSpPr>
        <p:spPr>
          <a:xfrm>
            <a:off x="2570619" y="3222734"/>
            <a:ext cx="1409738" cy="1692771"/>
          </a:xfrm>
          <a:prstGeom prst="rect">
            <a:avLst/>
          </a:prstGeom>
          <a:solidFill>
            <a:schemeClr val="accent6">
              <a:lumMod val="75000"/>
            </a:schemeClr>
          </a:solidFill>
        </p:spPr>
        <p:txBody>
          <a:bodyPr wrap="square" rtlCol="0">
            <a:spAutoFit/>
          </a:bodyPr>
          <a:lstStyle/>
          <a:p>
            <a:pPr algn="just"/>
            <a:endParaRPr lang="es-MX" sz="1300" dirty="0" smtClean="0"/>
          </a:p>
          <a:p>
            <a:pPr algn="just"/>
            <a:r>
              <a:rPr lang="es-MX" sz="1300" dirty="0" smtClean="0">
                <a:solidFill>
                  <a:schemeClr val="bg1"/>
                </a:solidFill>
              </a:rPr>
              <a:t>De julio a octubre se realizarán </a:t>
            </a:r>
            <a:r>
              <a:rPr lang="es-MX" sz="1300" b="1" dirty="0" smtClean="0">
                <a:solidFill>
                  <a:schemeClr val="bg1"/>
                </a:solidFill>
              </a:rPr>
              <a:t>reuniones con auditores internos y externos</a:t>
            </a:r>
            <a:r>
              <a:rPr lang="es-MX" sz="1300" dirty="0" smtClean="0">
                <a:solidFill>
                  <a:schemeClr val="bg1"/>
                </a:solidFill>
              </a:rPr>
              <a:t>, para su capacitación</a:t>
            </a:r>
            <a:endParaRPr lang="es-MX" sz="1300" dirty="0">
              <a:solidFill>
                <a:schemeClr val="bg1"/>
              </a:solidFill>
            </a:endParaRPr>
          </a:p>
        </p:txBody>
      </p:sp>
      <p:sp>
        <p:nvSpPr>
          <p:cNvPr id="51" name="CuadroTexto 50"/>
          <p:cNvSpPr txBox="1"/>
          <p:nvPr/>
        </p:nvSpPr>
        <p:spPr>
          <a:xfrm>
            <a:off x="4111333" y="3226172"/>
            <a:ext cx="1352597" cy="1692771"/>
          </a:xfrm>
          <a:prstGeom prst="rect">
            <a:avLst/>
          </a:prstGeom>
          <a:solidFill>
            <a:srgbClr val="FFC000"/>
          </a:solidFill>
          <a:ln>
            <a:solidFill>
              <a:schemeClr val="accent6">
                <a:lumMod val="40000"/>
                <a:lumOff val="60000"/>
              </a:schemeClr>
            </a:solidFill>
          </a:ln>
        </p:spPr>
        <p:txBody>
          <a:bodyPr wrap="square" rtlCol="0">
            <a:spAutoFit/>
          </a:bodyPr>
          <a:lstStyle/>
          <a:p>
            <a:pPr algn="just"/>
            <a:endParaRPr lang="es-MX" sz="1300" dirty="0" smtClean="0"/>
          </a:p>
          <a:p>
            <a:pPr algn="just"/>
            <a:r>
              <a:rPr lang="es-MX" sz="1300" dirty="0" smtClean="0"/>
              <a:t>De noviembre  </a:t>
            </a:r>
            <a:r>
              <a:rPr lang="es-MX" sz="1300" dirty="0"/>
              <a:t>a diciembre </a:t>
            </a:r>
            <a:r>
              <a:rPr lang="es-MX" sz="1300" dirty="0" smtClean="0"/>
              <a:t>se realizarán adiciones al SIGMAVER</a:t>
            </a:r>
          </a:p>
          <a:p>
            <a:pPr algn="just"/>
            <a:endParaRPr lang="es-MX" sz="1300" dirty="0" smtClean="0"/>
          </a:p>
          <a:p>
            <a:pPr algn="just"/>
            <a:endParaRPr lang="es-MX" sz="1300" dirty="0"/>
          </a:p>
        </p:txBody>
      </p:sp>
      <p:sp>
        <p:nvSpPr>
          <p:cNvPr id="52" name="CuadroTexto 51"/>
          <p:cNvSpPr txBox="1"/>
          <p:nvPr/>
        </p:nvSpPr>
        <p:spPr>
          <a:xfrm>
            <a:off x="5646591" y="3222734"/>
            <a:ext cx="1178818" cy="1692771"/>
          </a:xfrm>
          <a:prstGeom prst="rect">
            <a:avLst/>
          </a:prstGeom>
          <a:solidFill>
            <a:schemeClr val="accent2">
              <a:lumMod val="75000"/>
            </a:schemeClr>
          </a:solidFill>
        </p:spPr>
        <p:txBody>
          <a:bodyPr wrap="square" rtlCol="0">
            <a:spAutoFit/>
          </a:bodyPr>
          <a:lstStyle/>
          <a:p>
            <a:pPr algn="just"/>
            <a:r>
              <a:rPr lang="es-MX" sz="1300" dirty="0" smtClean="0">
                <a:solidFill>
                  <a:schemeClr val="bg1"/>
                </a:solidFill>
              </a:rPr>
              <a:t>De diciembre a enero se atenderán a los </a:t>
            </a:r>
            <a:r>
              <a:rPr lang="es-MX" sz="1300" dirty="0" err="1" smtClean="0">
                <a:solidFill>
                  <a:schemeClr val="bg1"/>
                </a:solidFill>
              </a:rPr>
              <a:t>aytos</a:t>
            </a:r>
            <a:r>
              <a:rPr lang="es-MX" sz="1300" dirty="0" smtClean="0">
                <a:solidFill>
                  <a:schemeClr val="bg1"/>
                </a:solidFill>
              </a:rPr>
              <a:t> para cerrar, </a:t>
            </a:r>
            <a:r>
              <a:rPr lang="es-MX" sz="1300" b="1" i="1" dirty="0" smtClean="0">
                <a:solidFill>
                  <a:schemeClr val="bg1"/>
                </a:solidFill>
              </a:rPr>
              <a:t>emitir la cuenta pública  e iniciar año</a:t>
            </a:r>
            <a:endParaRPr lang="es-MX" sz="1300" b="1" i="1" dirty="0">
              <a:solidFill>
                <a:schemeClr val="bg1"/>
              </a:solidFill>
            </a:endParaRPr>
          </a:p>
        </p:txBody>
      </p:sp>
      <p:sp>
        <p:nvSpPr>
          <p:cNvPr id="55" name="CuadroTexto 54"/>
          <p:cNvSpPr txBox="1"/>
          <p:nvPr/>
        </p:nvSpPr>
        <p:spPr>
          <a:xfrm>
            <a:off x="5079891" y="1072378"/>
            <a:ext cx="1100997" cy="523220"/>
          </a:xfrm>
          <a:prstGeom prst="rect">
            <a:avLst/>
          </a:prstGeom>
          <a:noFill/>
        </p:spPr>
        <p:txBody>
          <a:bodyPr wrap="square" rtlCol="0">
            <a:spAutoFit/>
          </a:bodyPr>
          <a:lstStyle/>
          <a:p>
            <a:pPr algn="ctr"/>
            <a:r>
              <a:rPr lang="es-MX" sz="1400" b="1" i="1" dirty="0" smtClean="0"/>
              <a:t>DICIEMBRE</a:t>
            </a:r>
          </a:p>
          <a:p>
            <a:pPr algn="ctr"/>
            <a:r>
              <a:rPr lang="es-MX" sz="1400" b="1" i="1" dirty="0" smtClean="0"/>
              <a:t>2016</a:t>
            </a:r>
            <a:endParaRPr lang="es-MX" sz="1400" b="1" i="1" dirty="0"/>
          </a:p>
        </p:txBody>
      </p:sp>
      <p:sp>
        <p:nvSpPr>
          <p:cNvPr id="57" name="CuadroTexto 56"/>
          <p:cNvSpPr txBox="1"/>
          <p:nvPr/>
        </p:nvSpPr>
        <p:spPr>
          <a:xfrm>
            <a:off x="6930254" y="3222734"/>
            <a:ext cx="990066" cy="1692771"/>
          </a:xfrm>
          <a:prstGeom prst="rect">
            <a:avLst/>
          </a:prstGeom>
          <a:solidFill>
            <a:schemeClr val="accent6">
              <a:lumMod val="60000"/>
              <a:lumOff val="40000"/>
            </a:schemeClr>
          </a:solidFill>
        </p:spPr>
        <p:txBody>
          <a:bodyPr wrap="square" rtlCol="0">
            <a:spAutoFit/>
          </a:bodyPr>
          <a:lstStyle/>
          <a:p>
            <a:pPr algn="just"/>
            <a:r>
              <a:rPr lang="es-MX" sz="1300" dirty="0" smtClean="0"/>
              <a:t>De febrero a marzo Coordinar con SIMVER para vincular datos en obra.</a:t>
            </a:r>
            <a:endParaRPr lang="es-MX" sz="1300" dirty="0"/>
          </a:p>
        </p:txBody>
      </p:sp>
      <p:sp>
        <p:nvSpPr>
          <p:cNvPr id="63" name="CuadroTexto 62"/>
          <p:cNvSpPr txBox="1"/>
          <p:nvPr/>
        </p:nvSpPr>
        <p:spPr>
          <a:xfrm>
            <a:off x="8085107" y="3222734"/>
            <a:ext cx="939556" cy="1692771"/>
          </a:xfrm>
          <a:prstGeom prst="rect">
            <a:avLst/>
          </a:prstGeom>
          <a:solidFill>
            <a:srgbClr val="FF0000"/>
          </a:solidFill>
        </p:spPr>
        <p:txBody>
          <a:bodyPr wrap="square" rtlCol="0">
            <a:spAutoFit/>
          </a:bodyPr>
          <a:lstStyle/>
          <a:p>
            <a:pPr algn="just"/>
            <a:r>
              <a:rPr lang="es-MX" sz="1300" dirty="0" smtClean="0">
                <a:solidFill>
                  <a:schemeClr val="bg1"/>
                </a:solidFill>
              </a:rPr>
              <a:t>A partir del 2 trimestre de 2017 se continuará con los módulos de valor agregado.</a:t>
            </a:r>
            <a:endParaRPr lang="es-MX" sz="1300" dirty="0">
              <a:solidFill>
                <a:schemeClr val="bg1"/>
              </a:solidFill>
            </a:endParaRPr>
          </a:p>
        </p:txBody>
      </p:sp>
      <p:sp>
        <p:nvSpPr>
          <p:cNvPr id="64" name="Flecha derecha 63"/>
          <p:cNvSpPr/>
          <p:nvPr/>
        </p:nvSpPr>
        <p:spPr>
          <a:xfrm>
            <a:off x="8246394" y="2447364"/>
            <a:ext cx="513259" cy="272558"/>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65" name="Conector recto 64"/>
          <p:cNvCxnSpPr/>
          <p:nvPr/>
        </p:nvCxnSpPr>
        <p:spPr>
          <a:xfrm>
            <a:off x="7958412" y="1052872"/>
            <a:ext cx="0" cy="370644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4047595" y="1601584"/>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5571604" y="1575131"/>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6865849" y="1640547"/>
            <a:ext cx="0" cy="318418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759847" y="2122639"/>
            <a:ext cx="1494396" cy="292388"/>
          </a:xfrm>
          <a:prstGeom prst="rect">
            <a:avLst/>
          </a:prstGeom>
          <a:noFill/>
        </p:spPr>
        <p:txBody>
          <a:bodyPr wrap="square" rtlCol="0">
            <a:spAutoFit/>
          </a:bodyPr>
          <a:lstStyle/>
          <a:p>
            <a:pPr algn="ctr"/>
            <a:r>
              <a:rPr lang="es-MX" sz="1300" b="1" i="1" dirty="0" smtClean="0">
                <a:solidFill>
                  <a:schemeClr val="accent1">
                    <a:lumMod val="50000"/>
                  </a:schemeClr>
                </a:solidFill>
              </a:rPr>
              <a:t>IMPLEMENTACIÓN</a:t>
            </a:r>
            <a:endParaRPr lang="es-MX" sz="1300" b="1" i="1" dirty="0">
              <a:solidFill>
                <a:schemeClr val="accent1">
                  <a:lumMod val="50000"/>
                </a:schemeClr>
              </a:solidFill>
            </a:endParaRPr>
          </a:p>
        </p:txBody>
      </p:sp>
      <p:sp>
        <p:nvSpPr>
          <p:cNvPr id="75" name="CuadroTexto 74"/>
          <p:cNvSpPr txBox="1"/>
          <p:nvPr/>
        </p:nvSpPr>
        <p:spPr>
          <a:xfrm>
            <a:off x="2606987" y="2139138"/>
            <a:ext cx="1494396" cy="292388"/>
          </a:xfrm>
          <a:prstGeom prst="rect">
            <a:avLst/>
          </a:prstGeom>
          <a:noFill/>
        </p:spPr>
        <p:txBody>
          <a:bodyPr wrap="square" rtlCol="0">
            <a:spAutoFit/>
          </a:bodyPr>
          <a:lstStyle/>
          <a:p>
            <a:pPr algn="ctr"/>
            <a:r>
              <a:rPr lang="es-MX" sz="1300" b="1" i="1" dirty="0" smtClean="0">
                <a:solidFill>
                  <a:schemeClr val="accent6">
                    <a:lumMod val="50000"/>
                  </a:schemeClr>
                </a:solidFill>
              </a:rPr>
              <a:t>CAPACITACIÓN</a:t>
            </a:r>
            <a:endParaRPr lang="es-MX" sz="1300" b="1" i="1" dirty="0">
              <a:solidFill>
                <a:schemeClr val="accent6">
                  <a:lumMod val="50000"/>
                </a:schemeClr>
              </a:solidFill>
            </a:endParaRPr>
          </a:p>
        </p:txBody>
      </p:sp>
      <p:sp>
        <p:nvSpPr>
          <p:cNvPr id="76" name="CuadroTexto 75"/>
          <p:cNvSpPr txBox="1"/>
          <p:nvPr/>
        </p:nvSpPr>
        <p:spPr>
          <a:xfrm>
            <a:off x="4077208" y="2129891"/>
            <a:ext cx="1494396" cy="492443"/>
          </a:xfrm>
          <a:prstGeom prst="rect">
            <a:avLst/>
          </a:prstGeom>
          <a:noFill/>
        </p:spPr>
        <p:txBody>
          <a:bodyPr wrap="square" rtlCol="0">
            <a:spAutoFit/>
          </a:bodyPr>
          <a:lstStyle/>
          <a:p>
            <a:pPr algn="ctr"/>
            <a:r>
              <a:rPr lang="es-MX" sz="1300" b="1" i="1" dirty="0" smtClean="0">
                <a:solidFill>
                  <a:schemeClr val="accent4">
                    <a:lumMod val="75000"/>
                  </a:schemeClr>
                </a:solidFill>
              </a:rPr>
              <a:t>ADECUACIONES</a:t>
            </a:r>
          </a:p>
          <a:p>
            <a:pPr algn="ctr"/>
            <a:r>
              <a:rPr lang="es-MX" sz="1300" b="1" i="1" dirty="0" smtClean="0">
                <a:solidFill>
                  <a:schemeClr val="accent4">
                    <a:lumMod val="75000"/>
                  </a:schemeClr>
                </a:solidFill>
              </a:rPr>
              <a:t>INTERNAS</a:t>
            </a:r>
            <a:endParaRPr lang="es-MX" sz="1300" b="1" i="1" dirty="0">
              <a:solidFill>
                <a:schemeClr val="accent4">
                  <a:lumMod val="75000"/>
                </a:schemeClr>
              </a:solidFill>
            </a:endParaRPr>
          </a:p>
        </p:txBody>
      </p:sp>
      <p:sp>
        <p:nvSpPr>
          <p:cNvPr id="77" name="CuadroTexto 76"/>
          <p:cNvSpPr txBox="1"/>
          <p:nvPr/>
        </p:nvSpPr>
        <p:spPr>
          <a:xfrm>
            <a:off x="5539014" y="2129890"/>
            <a:ext cx="1395233" cy="492443"/>
          </a:xfrm>
          <a:prstGeom prst="rect">
            <a:avLst/>
          </a:prstGeom>
          <a:noFill/>
        </p:spPr>
        <p:txBody>
          <a:bodyPr wrap="square" rtlCol="0">
            <a:spAutoFit/>
          </a:bodyPr>
          <a:lstStyle/>
          <a:p>
            <a:pPr algn="ctr"/>
            <a:r>
              <a:rPr lang="es-MX" sz="1300" b="1" i="1" dirty="0" smtClean="0">
                <a:solidFill>
                  <a:schemeClr val="accent2">
                    <a:lumMod val="50000"/>
                  </a:schemeClr>
                </a:solidFill>
              </a:rPr>
              <a:t>CIERRE Y CUENTA PÚBLICA</a:t>
            </a:r>
            <a:endParaRPr lang="es-MX" sz="1300" b="1" i="1" dirty="0">
              <a:solidFill>
                <a:schemeClr val="accent2">
                  <a:lumMod val="50000"/>
                </a:schemeClr>
              </a:solidFill>
            </a:endParaRPr>
          </a:p>
        </p:txBody>
      </p:sp>
      <p:sp>
        <p:nvSpPr>
          <p:cNvPr id="78" name="CuadroTexto 77"/>
          <p:cNvSpPr txBox="1"/>
          <p:nvPr/>
        </p:nvSpPr>
        <p:spPr>
          <a:xfrm>
            <a:off x="7784953" y="1871042"/>
            <a:ext cx="1494396" cy="492443"/>
          </a:xfrm>
          <a:prstGeom prst="rect">
            <a:avLst/>
          </a:prstGeom>
          <a:noFill/>
        </p:spPr>
        <p:txBody>
          <a:bodyPr wrap="square" rtlCol="0">
            <a:spAutoFit/>
          </a:bodyPr>
          <a:lstStyle/>
          <a:p>
            <a:pPr algn="ctr"/>
            <a:r>
              <a:rPr lang="es-MX" sz="1300" b="1" i="1" dirty="0" smtClean="0">
                <a:solidFill>
                  <a:srgbClr val="C00000"/>
                </a:solidFill>
              </a:rPr>
              <a:t>VALOR </a:t>
            </a:r>
          </a:p>
          <a:p>
            <a:pPr algn="ctr"/>
            <a:r>
              <a:rPr lang="es-MX" sz="1300" b="1" i="1" dirty="0" smtClean="0">
                <a:solidFill>
                  <a:srgbClr val="C00000"/>
                </a:solidFill>
              </a:rPr>
              <a:t>AGREGADO</a:t>
            </a:r>
            <a:endParaRPr lang="es-MX" sz="1300" b="1" i="1" dirty="0">
              <a:solidFill>
                <a:srgbClr val="C00000"/>
              </a:solidFill>
            </a:endParaRPr>
          </a:p>
        </p:txBody>
      </p:sp>
      <p:sp>
        <p:nvSpPr>
          <p:cNvPr id="79" name="CuadroTexto 78"/>
          <p:cNvSpPr txBox="1"/>
          <p:nvPr/>
        </p:nvSpPr>
        <p:spPr>
          <a:xfrm>
            <a:off x="6785083" y="2147565"/>
            <a:ext cx="1395233" cy="292388"/>
          </a:xfrm>
          <a:prstGeom prst="rect">
            <a:avLst/>
          </a:prstGeom>
          <a:noFill/>
        </p:spPr>
        <p:txBody>
          <a:bodyPr wrap="square" rtlCol="0">
            <a:spAutoFit/>
          </a:bodyPr>
          <a:lstStyle/>
          <a:p>
            <a:pPr algn="ctr"/>
            <a:r>
              <a:rPr lang="es-MX" sz="1300" b="1" i="1" dirty="0" smtClean="0">
                <a:solidFill>
                  <a:schemeClr val="accent6">
                    <a:lumMod val="50000"/>
                  </a:schemeClr>
                </a:solidFill>
              </a:rPr>
              <a:t>SIMVER</a:t>
            </a:r>
            <a:endParaRPr lang="es-MX" sz="1300" b="1" i="1" dirty="0">
              <a:solidFill>
                <a:schemeClr val="accent6">
                  <a:lumMod val="50000"/>
                </a:schemeClr>
              </a:solidFill>
            </a:endParaRPr>
          </a:p>
        </p:txBody>
      </p:sp>
      <p:sp>
        <p:nvSpPr>
          <p:cNvPr id="89" name="Rectángulo 88"/>
          <p:cNvSpPr/>
          <p:nvPr/>
        </p:nvSpPr>
        <p:spPr>
          <a:xfrm>
            <a:off x="1687884" y="157685"/>
            <a:ext cx="5097199" cy="382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i="1" cap="small" dirty="0" smtClean="0">
                <a:solidFill>
                  <a:schemeClr val="accent6">
                    <a:lumMod val="50000"/>
                  </a:schemeClr>
                </a:solidFill>
              </a:rPr>
              <a:t>Plan de Trabajo para implementar el SIGMAVER</a:t>
            </a:r>
            <a:endParaRPr lang="es-MX" sz="2000" b="1" i="1" cap="small" dirty="0">
              <a:solidFill>
                <a:schemeClr val="accent6">
                  <a:lumMod val="50000"/>
                </a:schemeClr>
              </a:solidFill>
            </a:endParaRPr>
          </a:p>
        </p:txBody>
      </p:sp>
      <p:sp>
        <p:nvSpPr>
          <p:cNvPr id="2" name="Abrir llave 1"/>
          <p:cNvSpPr/>
          <p:nvPr/>
        </p:nvSpPr>
        <p:spPr>
          <a:xfrm rot="16200000">
            <a:off x="3830154" y="2235881"/>
            <a:ext cx="220177" cy="5770335"/>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3" name="CuadroTexto 2"/>
          <p:cNvSpPr txBox="1"/>
          <p:nvPr/>
        </p:nvSpPr>
        <p:spPr>
          <a:xfrm>
            <a:off x="1259427" y="5193101"/>
            <a:ext cx="5525656" cy="253916"/>
          </a:xfrm>
          <a:prstGeom prst="rect">
            <a:avLst/>
          </a:prstGeom>
          <a:noFill/>
        </p:spPr>
        <p:txBody>
          <a:bodyPr wrap="square" rtlCol="0">
            <a:spAutoFit/>
          </a:bodyPr>
          <a:lstStyle/>
          <a:p>
            <a:r>
              <a:rPr lang="es-MX" sz="1050" b="1" i="1" dirty="0" smtClean="0"/>
              <a:t>Esta etapa se considera de implementación, operación, medición de la calidad y mejoras</a:t>
            </a:r>
            <a:endParaRPr lang="es-MX" sz="1050" b="1" i="1" dirty="0"/>
          </a:p>
        </p:txBody>
      </p:sp>
    </p:spTree>
    <p:extLst>
      <p:ext uri="{BB962C8B-B14F-4D97-AF65-F5344CB8AC3E}">
        <p14:creationId xmlns:p14="http://schemas.microsoft.com/office/powerpoint/2010/main" val="313609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ppt_x"/>
                                          </p:val>
                                        </p:tav>
                                        <p:tav tm="100000">
                                          <p:val>
                                            <p:strVal val="#ppt_x"/>
                                          </p:val>
                                        </p:tav>
                                      </p:tavLst>
                                    </p:anim>
                                    <p:anim calcmode="lin" valueType="num">
                                      <p:cBhvr additive="base">
                                        <p:cTn id="37" dur="500" fill="hold"/>
                                        <p:tgtEl>
                                          <p:spTgt spid="7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ppt_x"/>
                                          </p:val>
                                        </p:tav>
                                        <p:tav tm="100000">
                                          <p:val>
                                            <p:strVal val="#ppt_x"/>
                                          </p:val>
                                        </p:tav>
                                      </p:tavLst>
                                    </p:anim>
                                    <p:anim calcmode="lin" valueType="num">
                                      <p:cBhvr additive="base">
                                        <p:cTn id="41" dur="500" fill="hold"/>
                                        <p:tgtEl>
                                          <p:spTgt spid="5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heel(1)">
                                      <p:cBhvr>
                                        <p:cTn id="54" dur="2000"/>
                                        <p:tgtEl>
                                          <p:spTgt spid="76"/>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heel(1)">
                                      <p:cBhvr>
                                        <p:cTn id="57" dur="2000"/>
                                        <p:tgtEl>
                                          <p:spTgt spid="51"/>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heel(1)">
                                      <p:cBhvr>
                                        <p:cTn id="60" dur="2000"/>
                                        <p:tgtEl>
                                          <p:spTgt spid="55"/>
                                        </p:tgtEl>
                                      </p:cBhvr>
                                    </p:animEffect>
                                  </p:childTnLst>
                                </p:cTn>
                              </p:par>
                              <p:par>
                                <p:cTn id="61" presetID="21" presetClass="entr" presetSubtype="1"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wheel(1)">
                                      <p:cBhvr>
                                        <p:cTn id="63" dur="2000"/>
                                        <p:tgtEl>
                                          <p:spTgt spid="7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down)">
                                      <p:cBhvr>
                                        <p:cTn id="68" dur="500"/>
                                        <p:tgtEl>
                                          <p:spTgt spid="7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down)">
                                      <p:cBhvr>
                                        <p:cTn id="71" dur="500"/>
                                        <p:tgtEl>
                                          <p:spTgt spid="52"/>
                                        </p:tgtEl>
                                      </p:cBhvr>
                                    </p:animEffect>
                                  </p:childTnLst>
                                </p:cTn>
                              </p:par>
                              <p:par>
                                <p:cTn id="72" presetID="22" presetClass="entr" presetSubtype="4" fill="hold"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down)">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9"/>
                                        </p:tgtEl>
                                        <p:attrNameLst>
                                          <p:attrName>style.visibility</p:attrName>
                                        </p:attrNameLst>
                                      </p:cBhvr>
                                      <p:to>
                                        <p:strVal val="visible"/>
                                      </p:to>
                                    </p:set>
                                    <p:animEffect transition="in" filter="fade">
                                      <p:cBhvr>
                                        <p:cTn id="82" dur="500"/>
                                        <p:tgtEl>
                                          <p:spTgt spid="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wheel(1)">
                                      <p:cBhvr>
                                        <p:cTn id="97" dur="1250"/>
                                        <p:tgtEl>
                                          <p:spTgt spid="78"/>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wheel(1)">
                                      <p:cBhvr>
                                        <p:cTn id="100" dur="1250"/>
                                        <p:tgtEl>
                                          <p:spTgt spid="64"/>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heel(1)">
                                      <p:cBhvr>
                                        <p:cTn id="103" dur="125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wipe(down)">
                                      <p:cBhvr>
                                        <p:cTn id="108" dur="362">
                                          <p:stCondLst>
                                            <p:cond delay="0"/>
                                          </p:stCondLst>
                                        </p:cTn>
                                        <p:tgtEl>
                                          <p:spTgt spid="2"/>
                                        </p:tgtEl>
                                      </p:cBhvr>
                                    </p:animEffect>
                                    <p:anim calcmode="lin" valueType="num">
                                      <p:cBhvr>
                                        <p:cTn id="109" dur="113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0" dur="415"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11" dur="415" tmFilter="0, 0; 0.125,0.2665; 0.25,0.4; 0.375,0.465; 0.5,0.5;  0.625,0.535; 0.75,0.6; 0.875,0.7335; 1,1">
                                          <p:stCondLst>
                                            <p:cond delay="415"/>
                                          </p:stCondLst>
                                        </p:cTn>
                                        <p:tgtEl>
                                          <p:spTgt spid="2"/>
                                        </p:tgtEl>
                                        <p:attrNameLst>
                                          <p:attrName>ppt_y</p:attrName>
                                        </p:attrNameLst>
                                      </p:cBhvr>
                                      <p:tavLst>
                                        <p:tav tm="0" fmla="#ppt_y-sin(pi*$)/9">
                                          <p:val>
                                            <p:fltVal val="0"/>
                                          </p:val>
                                        </p:tav>
                                        <p:tav tm="100000">
                                          <p:val>
                                            <p:fltVal val="1"/>
                                          </p:val>
                                        </p:tav>
                                      </p:tavLst>
                                    </p:anim>
                                    <p:anim calcmode="lin" valueType="num">
                                      <p:cBhvr>
                                        <p:cTn id="112" dur="207" tmFilter="0, 0; 0.125,0.2665; 0.25,0.4; 0.375,0.465; 0.5,0.5;  0.625,0.535; 0.75,0.6; 0.875,0.7335; 1,1">
                                          <p:stCondLst>
                                            <p:cond delay="828"/>
                                          </p:stCondLst>
                                        </p:cTn>
                                        <p:tgtEl>
                                          <p:spTgt spid="2"/>
                                        </p:tgtEl>
                                        <p:attrNameLst>
                                          <p:attrName>ppt_y</p:attrName>
                                        </p:attrNameLst>
                                      </p:cBhvr>
                                      <p:tavLst>
                                        <p:tav tm="0" fmla="#ppt_y-sin(pi*$)/27">
                                          <p:val>
                                            <p:fltVal val="0"/>
                                          </p:val>
                                        </p:tav>
                                        <p:tav tm="100000">
                                          <p:val>
                                            <p:fltVal val="1"/>
                                          </p:val>
                                        </p:tav>
                                      </p:tavLst>
                                    </p:anim>
                                    <p:anim calcmode="lin" valueType="num">
                                      <p:cBhvr>
                                        <p:cTn id="113" dur="103" tmFilter="0, 0; 0.125,0.2665; 0.25,0.4; 0.375,0.465; 0.5,0.5;  0.625,0.535; 0.75,0.6; 0.875,0.7335; 1,1">
                                          <p:stCondLst>
                                            <p:cond delay="1035"/>
                                          </p:stCondLst>
                                        </p:cTn>
                                        <p:tgtEl>
                                          <p:spTgt spid="2"/>
                                        </p:tgtEl>
                                        <p:attrNameLst>
                                          <p:attrName>ppt_y</p:attrName>
                                        </p:attrNameLst>
                                      </p:cBhvr>
                                      <p:tavLst>
                                        <p:tav tm="0" fmla="#ppt_y-sin(pi*$)/81">
                                          <p:val>
                                            <p:fltVal val="0"/>
                                          </p:val>
                                        </p:tav>
                                        <p:tav tm="100000">
                                          <p:val>
                                            <p:fltVal val="1"/>
                                          </p:val>
                                        </p:tav>
                                      </p:tavLst>
                                    </p:anim>
                                    <p:animScale>
                                      <p:cBhvr>
                                        <p:cTn id="114" dur="16">
                                          <p:stCondLst>
                                            <p:cond delay="406"/>
                                          </p:stCondLst>
                                        </p:cTn>
                                        <p:tgtEl>
                                          <p:spTgt spid="2"/>
                                        </p:tgtEl>
                                      </p:cBhvr>
                                      <p:to x="100000" y="60000"/>
                                    </p:animScale>
                                    <p:animScale>
                                      <p:cBhvr>
                                        <p:cTn id="115" dur="104" decel="50000">
                                          <p:stCondLst>
                                            <p:cond delay="423"/>
                                          </p:stCondLst>
                                        </p:cTn>
                                        <p:tgtEl>
                                          <p:spTgt spid="2"/>
                                        </p:tgtEl>
                                      </p:cBhvr>
                                      <p:to x="100000" y="100000"/>
                                    </p:animScale>
                                    <p:animScale>
                                      <p:cBhvr>
                                        <p:cTn id="116" dur="16">
                                          <p:stCondLst>
                                            <p:cond delay="820"/>
                                          </p:stCondLst>
                                        </p:cTn>
                                        <p:tgtEl>
                                          <p:spTgt spid="2"/>
                                        </p:tgtEl>
                                      </p:cBhvr>
                                      <p:to x="100000" y="80000"/>
                                    </p:animScale>
                                    <p:animScale>
                                      <p:cBhvr>
                                        <p:cTn id="117" dur="104" decel="50000">
                                          <p:stCondLst>
                                            <p:cond delay="836"/>
                                          </p:stCondLst>
                                        </p:cTn>
                                        <p:tgtEl>
                                          <p:spTgt spid="2"/>
                                        </p:tgtEl>
                                      </p:cBhvr>
                                      <p:to x="100000" y="100000"/>
                                    </p:animScale>
                                    <p:animScale>
                                      <p:cBhvr>
                                        <p:cTn id="118" dur="16">
                                          <p:stCondLst>
                                            <p:cond delay="1026"/>
                                          </p:stCondLst>
                                        </p:cTn>
                                        <p:tgtEl>
                                          <p:spTgt spid="2"/>
                                        </p:tgtEl>
                                      </p:cBhvr>
                                      <p:to x="100000" y="90000"/>
                                    </p:animScale>
                                    <p:animScale>
                                      <p:cBhvr>
                                        <p:cTn id="119" dur="104" decel="50000">
                                          <p:stCondLst>
                                            <p:cond delay="1042"/>
                                          </p:stCondLst>
                                        </p:cTn>
                                        <p:tgtEl>
                                          <p:spTgt spid="2"/>
                                        </p:tgtEl>
                                      </p:cBhvr>
                                      <p:to x="100000" y="100000"/>
                                    </p:animScale>
                                    <p:animScale>
                                      <p:cBhvr>
                                        <p:cTn id="120" dur="16">
                                          <p:stCondLst>
                                            <p:cond delay="1130"/>
                                          </p:stCondLst>
                                        </p:cTn>
                                        <p:tgtEl>
                                          <p:spTgt spid="2"/>
                                        </p:tgtEl>
                                      </p:cBhvr>
                                      <p:to x="100000" y="95000"/>
                                    </p:animScale>
                                    <p:animScale>
                                      <p:cBhvr>
                                        <p:cTn id="121" dur="104" decel="50000">
                                          <p:stCondLst>
                                            <p:cond delay="1146"/>
                                          </p:stCondLst>
                                        </p:cTn>
                                        <p:tgtEl>
                                          <p:spTgt spid="2"/>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wipe(down)">
                                      <p:cBhvr>
                                        <p:cTn id="124" dur="362">
                                          <p:stCondLst>
                                            <p:cond delay="0"/>
                                          </p:stCondLst>
                                        </p:cTn>
                                        <p:tgtEl>
                                          <p:spTgt spid="3"/>
                                        </p:tgtEl>
                                      </p:cBhvr>
                                    </p:animEffect>
                                    <p:anim calcmode="lin" valueType="num">
                                      <p:cBhvr>
                                        <p:cTn id="125"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6"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7"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128"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129"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130" dur="16">
                                          <p:stCondLst>
                                            <p:cond delay="406"/>
                                          </p:stCondLst>
                                        </p:cTn>
                                        <p:tgtEl>
                                          <p:spTgt spid="3"/>
                                        </p:tgtEl>
                                      </p:cBhvr>
                                      <p:to x="100000" y="60000"/>
                                    </p:animScale>
                                    <p:animScale>
                                      <p:cBhvr>
                                        <p:cTn id="131" dur="104" decel="50000">
                                          <p:stCondLst>
                                            <p:cond delay="423"/>
                                          </p:stCondLst>
                                        </p:cTn>
                                        <p:tgtEl>
                                          <p:spTgt spid="3"/>
                                        </p:tgtEl>
                                      </p:cBhvr>
                                      <p:to x="100000" y="100000"/>
                                    </p:animScale>
                                    <p:animScale>
                                      <p:cBhvr>
                                        <p:cTn id="132" dur="16">
                                          <p:stCondLst>
                                            <p:cond delay="820"/>
                                          </p:stCondLst>
                                        </p:cTn>
                                        <p:tgtEl>
                                          <p:spTgt spid="3"/>
                                        </p:tgtEl>
                                      </p:cBhvr>
                                      <p:to x="100000" y="80000"/>
                                    </p:animScale>
                                    <p:animScale>
                                      <p:cBhvr>
                                        <p:cTn id="133" dur="104" decel="50000">
                                          <p:stCondLst>
                                            <p:cond delay="836"/>
                                          </p:stCondLst>
                                        </p:cTn>
                                        <p:tgtEl>
                                          <p:spTgt spid="3"/>
                                        </p:tgtEl>
                                      </p:cBhvr>
                                      <p:to x="100000" y="100000"/>
                                    </p:animScale>
                                    <p:animScale>
                                      <p:cBhvr>
                                        <p:cTn id="134" dur="16">
                                          <p:stCondLst>
                                            <p:cond delay="1026"/>
                                          </p:stCondLst>
                                        </p:cTn>
                                        <p:tgtEl>
                                          <p:spTgt spid="3"/>
                                        </p:tgtEl>
                                      </p:cBhvr>
                                      <p:to x="100000" y="90000"/>
                                    </p:animScale>
                                    <p:animScale>
                                      <p:cBhvr>
                                        <p:cTn id="135" dur="104" decel="50000">
                                          <p:stCondLst>
                                            <p:cond delay="1042"/>
                                          </p:stCondLst>
                                        </p:cTn>
                                        <p:tgtEl>
                                          <p:spTgt spid="3"/>
                                        </p:tgtEl>
                                      </p:cBhvr>
                                      <p:to x="100000" y="100000"/>
                                    </p:animScale>
                                    <p:animScale>
                                      <p:cBhvr>
                                        <p:cTn id="136" dur="16">
                                          <p:stCondLst>
                                            <p:cond delay="1130"/>
                                          </p:stCondLst>
                                        </p:cTn>
                                        <p:tgtEl>
                                          <p:spTgt spid="3"/>
                                        </p:tgtEl>
                                      </p:cBhvr>
                                      <p:to x="100000" y="95000"/>
                                    </p:animScale>
                                    <p:animScale>
                                      <p:cBhvr>
                                        <p:cTn id="137" dur="104" decel="50000">
                                          <p:stCondLst>
                                            <p:cond delay="114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4" grpId="0"/>
      <p:bldP spid="49" grpId="0" animBg="1"/>
      <p:bldP spid="50" grpId="0" animBg="1"/>
      <p:bldP spid="51" grpId="0" animBg="1"/>
      <p:bldP spid="52" grpId="0" animBg="1"/>
      <p:bldP spid="55" grpId="0"/>
      <p:bldP spid="57" grpId="0" animBg="1"/>
      <p:bldP spid="63" grpId="0" animBg="1"/>
      <p:bldP spid="64" grpId="0" animBg="1"/>
      <p:bldP spid="74" grpId="0"/>
      <p:bldP spid="75" grpId="0"/>
      <p:bldP spid="76" grpId="0"/>
      <p:bldP spid="77" grpId="0"/>
      <p:bldP spid="78" grpId="0"/>
      <p:bldP spid="79" grpId="0"/>
      <p:bldP spid="2"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descr="SigmaVer_02"/>
          <p:cNvPicPr>
            <a:picLocks noChangeAspect="1" noChangeArrowheads="1"/>
          </p:cNvPicPr>
          <p:nvPr/>
        </p:nvPicPr>
        <p:blipFill>
          <a:blip r:embed="rId2" cstate="print"/>
          <a:srcRect/>
          <a:stretch>
            <a:fillRect/>
          </a:stretch>
        </p:blipFill>
        <p:spPr bwMode="auto">
          <a:xfrm>
            <a:off x="7500958" y="76158"/>
            <a:ext cx="1285884" cy="893970"/>
          </a:xfrm>
          <a:prstGeom prst="rect">
            <a:avLst/>
          </a:prstGeom>
          <a:noFill/>
          <a:ln w="9525">
            <a:noFill/>
            <a:miter lim="800000"/>
            <a:headEnd/>
            <a:tailEnd/>
          </a:ln>
        </p:spPr>
      </p:pic>
      <p:sp>
        <p:nvSpPr>
          <p:cNvPr id="7" name="Rectangle 3"/>
          <p:cNvSpPr>
            <a:spLocks noChangeArrowheads="1"/>
          </p:cNvSpPr>
          <p:nvPr/>
        </p:nvSpPr>
        <p:spPr bwMode="auto">
          <a:xfrm>
            <a:off x="7286644" y="958318"/>
            <a:ext cx="1857420" cy="18466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600" b="1" i="1" u="none" strike="noStrike" cap="none" normalizeH="0" baseline="0" dirty="0" smtClean="0">
                <a:ln>
                  <a:noFill/>
                </a:ln>
                <a:solidFill>
                  <a:srgbClr val="385623"/>
                </a:solidFill>
                <a:effectLst/>
                <a:latin typeface="Arial" pitchFamily="34" charset="0"/>
                <a:ea typeface="Calibri" pitchFamily="34" charset="0"/>
                <a:cs typeface="Arial" pitchFamily="34" charset="0"/>
              </a:rPr>
              <a:t>Órgano de Fiscalización Superior del Estado</a:t>
            </a:r>
            <a:endParaRPr kumimoji="0" lang="es-E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uadroTexto 7"/>
          <p:cNvSpPr txBox="1"/>
          <p:nvPr/>
        </p:nvSpPr>
        <p:spPr>
          <a:xfrm>
            <a:off x="254695" y="1382275"/>
            <a:ext cx="8532147" cy="5054397"/>
          </a:xfrm>
          <a:prstGeom prst="rect">
            <a:avLst/>
          </a:prstGeom>
          <a:noFill/>
        </p:spPr>
        <p:txBody>
          <a:bodyPr wrap="square" rtlCol="0">
            <a:spAutoFit/>
          </a:bodyPr>
          <a:lstStyle/>
          <a:p>
            <a:pPr algn="just">
              <a:lnSpc>
                <a:spcPct val="114000"/>
              </a:lnSpc>
              <a:tabLst>
                <a:tab pos="1080000" algn="l"/>
              </a:tabLst>
            </a:pPr>
            <a:r>
              <a:rPr lang="es-MX" sz="2800" i="1" cap="small" dirty="0" smtClean="0"/>
              <a:t>A la armonización no debemos verla como una obligación, si no como una oportunidad de pertenecer y ser parte del proceso de globalización de mercado a nivel mundial, con verdaderos profesionales de la contabilidad interesados en buscar el bien común entre los usuarios de la información, a los cuales les interesa la transparencia, uniformidad y veracidad de la información contable.</a:t>
            </a:r>
          </a:p>
          <a:p>
            <a:pPr algn="just">
              <a:lnSpc>
                <a:spcPct val="150000"/>
              </a:lnSpc>
            </a:pPr>
            <a:endParaRPr lang="es-MX" sz="2400" dirty="0" smtClean="0"/>
          </a:p>
          <a:p>
            <a:pPr algn="just">
              <a:lnSpc>
                <a:spcPct val="150000"/>
              </a:lnSpc>
            </a:pPr>
            <a:endParaRPr lang="es-MX" sz="2400" dirty="0"/>
          </a:p>
          <a:p>
            <a:pPr algn="r">
              <a:lnSpc>
                <a:spcPct val="150000"/>
              </a:lnSpc>
            </a:pPr>
            <a:r>
              <a:rPr lang="es-MX" b="1" i="1" cap="small" dirty="0" smtClean="0"/>
              <a:t>Página de armonización Contable</a:t>
            </a:r>
            <a:endParaRPr lang="es-MX" b="1" i="1" cap="small" dirty="0"/>
          </a:p>
        </p:txBody>
      </p:sp>
    </p:spTree>
    <p:extLst>
      <p:ext uri="{BB962C8B-B14F-4D97-AF65-F5344CB8AC3E}">
        <p14:creationId xmlns:p14="http://schemas.microsoft.com/office/powerpoint/2010/main" val="350142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8941" y="1120571"/>
            <a:ext cx="8606118" cy="5456365"/>
          </a:xfrm>
          <a:prstGeom prst="rect">
            <a:avLst/>
          </a:prstGeom>
        </p:spPr>
        <p:txBody>
          <a:bodyPr wrap="square">
            <a:spAutoFit/>
          </a:bodyPr>
          <a:lstStyle/>
          <a:p>
            <a:pPr algn="just">
              <a:lnSpc>
                <a:spcPct val="13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En la Segunda Sesión Ordinaria del Consejo Veracruzano de Armonización Contable (COVAC), </a:t>
            </a:r>
            <a:r>
              <a:rPr lang="es-MX" b="1" dirty="0">
                <a:latin typeface="Arial" panose="020B0604020202020204" pitchFamily="34" charset="0"/>
                <a:ea typeface="Calibri" panose="020F0502020204030204" pitchFamily="34" charset="0"/>
                <a:cs typeface="Arial" panose="020B0604020202020204" pitchFamily="34" charset="0"/>
              </a:rPr>
              <a:t>celebrada el 23 de octubre de 2013</a:t>
            </a:r>
            <a:r>
              <a:rPr lang="es-MX" dirty="0">
                <a:latin typeface="Arial" panose="020B0604020202020204" pitchFamily="34" charset="0"/>
                <a:ea typeface="Calibri" panose="020F0502020204030204" pitchFamily="34" charset="0"/>
                <a:cs typeface="Arial" panose="020B0604020202020204" pitchFamily="34" charset="0"/>
              </a:rPr>
              <a:t>, mediante acuerdo COVAC 3-23/10/2013, se aprobó que el Órgano de Fiscalización Superior del Estado (Órgano), </a:t>
            </a:r>
            <a:r>
              <a:rPr lang="es-MX" dirty="0" smtClean="0">
                <a:latin typeface="Arial" panose="020B0604020202020204" pitchFamily="34" charset="0"/>
                <a:ea typeface="Calibri" panose="020F0502020204030204" pitchFamily="34" charset="0"/>
                <a:cs typeface="Arial" panose="020B0604020202020204" pitchFamily="34" charset="0"/>
              </a:rPr>
              <a:t>desarrollara </a:t>
            </a:r>
            <a:r>
              <a:rPr lang="es-MX" dirty="0">
                <a:latin typeface="Arial" panose="020B0604020202020204" pitchFamily="34" charset="0"/>
                <a:ea typeface="Calibri" panose="020F0502020204030204" pitchFamily="34" charset="0"/>
                <a:cs typeface="Arial" panose="020B0604020202020204" pitchFamily="34" charset="0"/>
              </a:rPr>
              <a:t>un sistema de registro contable para los Municipios de Veracruz, con el fin de coadyuvar en el proceso de armonización contable.</a:t>
            </a:r>
          </a:p>
          <a:p>
            <a:pPr algn="just">
              <a:lnSpc>
                <a:spcPct val="13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 </a:t>
            </a:r>
          </a:p>
          <a:p>
            <a:pPr algn="just">
              <a:lnSpc>
                <a:spcPct val="13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En cumplimiento al acuerdo en referencia se desarrolló el Sistema de Información y Gestión Municipal Armonizado de Veracruz (</a:t>
            </a:r>
            <a:r>
              <a:rPr lang="es-MX" dirty="0" smtClean="0">
                <a:latin typeface="Arial" panose="020B0604020202020204" pitchFamily="34" charset="0"/>
                <a:ea typeface="Calibri" panose="020F0502020204030204" pitchFamily="34" charset="0"/>
                <a:cs typeface="Arial" panose="020B0604020202020204" pitchFamily="34" charset="0"/>
              </a:rPr>
              <a:t>SIGMAVER), </a:t>
            </a:r>
            <a:r>
              <a:rPr lang="es-MX" dirty="0">
                <a:latin typeface="Arial" panose="020B0604020202020204" pitchFamily="34" charset="0"/>
                <a:ea typeface="Calibri" panose="020F0502020204030204" pitchFamily="34" charset="0"/>
                <a:cs typeface="Arial" panose="020B0604020202020204" pitchFamily="34" charset="0"/>
              </a:rPr>
              <a:t>el </a:t>
            </a:r>
            <a:r>
              <a:rPr lang="es-MX" b="1" dirty="0">
                <a:latin typeface="Arial" panose="020B0604020202020204" pitchFamily="34" charset="0"/>
                <a:ea typeface="Calibri" panose="020F0502020204030204" pitchFamily="34" charset="0"/>
                <a:cs typeface="Arial" panose="020B0604020202020204" pitchFamily="34" charset="0"/>
              </a:rPr>
              <a:t>cual se encuentra inscrito en el Instituto Nacional de Derechos de Autor</a:t>
            </a:r>
            <a:r>
              <a:rPr lang="es-MX" dirty="0">
                <a:latin typeface="Arial" panose="020B0604020202020204" pitchFamily="34" charset="0"/>
                <a:ea typeface="Calibri" panose="020F0502020204030204" pitchFamily="34" charset="0"/>
                <a:cs typeface="Arial" panose="020B0604020202020204" pitchFamily="34" charset="0"/>
              </a:rPr>
              <a:t>, con el número de registro 03-2015-060511135300-01.</a:t>
            </a:r>
          </a:p>
          <a:p>
            <a:pPr algn="just">
              <a:lnSpc>
                <a:spcPct val="13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 </a:t>
            </a:r>
          </a:p>
          <a:p>
            <a:pPr algn="just">
              <a:lnSpc>
                <a:spcPct val="130000"/>
              </a:lnSpc>
              <a:spcAft>
                <a:spcPts val="0"/>
              </a:spcAft>
            </a:pPr>
            <a:r>
              <a:rPr lang="es-MX" dirty="0">
                <a:latin typeface="Arial" panose="020B0604020202020204" pitchFamily="34" charset="0"/>
                <a:ea typeface="Calibri" panose="020F0502020204030204" pitchFamily="34" charset="0"/>
                <a:cs typeface="Arial" panose="020B0604020202020204" pitchFamily="34" charset="0"/>
              </a:rPr>
              <a:t>Al respecto, </a:t>
            </a:r>
            <a:r>
              <a:rPr lang="es-MX" b="1" dirty="0">
                <a:latin typeface="Arial" panose="020B0604020202020204" pitchFamily="34" charset="0"/>
                <a:ea typeface="Calibri" panose="020F0502020204030204" pitchFamily="34" charset="0"/>
                <a:cs typeface="Arial" panose="020B0604020202020204" pitchFamily="34" charset="0"/>
              </a:rPr>
              <a:t>la totalidad de los Entes Fiscalizables Municipales, por acuerdo emitido del COVAC, deben utilizar el </a:t>
            </a:r>
            <a:r>
              <a:rPr lang="es-MX" b="1" dirty="0" smtClean="0">
                <a:latin typeface="Arial" panose="020B0604020202020204" pitchFamily="34" charset="0"/>
                <a:ea typeface="Calibri" panose="020F0502020204030204" pitchFamily="34" charset="0"/>
                <a:cs typeface="Arial" panose="020B0604020202020204" pitchFamily="34" charset="0"/>
              </a:rPr>
              <a:t>SIGMAVER</a:t>
            </a:r>
            <a:r>
              <a:rPr lang="es-MX" dirty="0" smtClean="0">
                <a:latin typeface="Arial" panose="020B0604020202020204" pitchFamily="34" charset="0"/>
                <a:ea typeface="Calibri" panose="020F0502020204030204" pitchFamily="34" charset="0"/>
                <a:cs typeface="Arial" panose="020B0604020202020204" pitchFamily="34" charset="0"/>
              </a:rPr>
              <a:t>, </a:t>
            </a:r>
            <a:r>
              <a:rPr lang="es-MX" dirty="0">
                <a:latin typeface="Arial" panose="020B0604020202020204" pitchFamily="34" charset="0"/>
                <a:ea typeface="Calibri" panose="020F0502020204030204" pitchFamily="34" charset="0"/>
                <a:cs typeface="Arial" panose="020B0604020202020204" pitchFamily="34" charset="0"/>
              </a:rPr>
              <a:t>para generar y presentar el 100% de los reportes y estados financieros solicitados</a:t>
            </a:r>
            <a:r>
              <a:rPr lang="es-MX" b="1" dirty="0">
                <a:latin typeface="Arial" panose="020B0604020202020204" pitchFamily="34" charset="0"/>
                <a:ea typeface="Calibri" panose="020F0502020204030204" pitchFamily="34" charset="0"/>
                <a:cs typeface="Arial" panose="020B0604020202020204" pitchFamily="34" charset="0"/>
              </a:rPr>
              <a:t>, lo que significa que no se aplican excepciones para los Municipios con menos de 25 mil habitantes.</a:t>
            </a:r>
            <a:endParaRPr lang="es-MX"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CuadroTexto 2"/>
          <p:cNvSpPr txBox="1"/>
          <p:nvPr/>
        </p:nvSpPr>
        <p:spPr>
          <a:xfrm>
            <a:off x="295835" y="389965"/>
            <a:ext cx="5244353" cy="461665"/>
          </a:xfrm>
          <a:prstGeom prst="rect">
            <a:avLst/>
          </a:prstGeom>
          <a:noFill/>
        </p:spPr>
        <p:txBody>
          <a:bodyPr wrap="square" rtlCol="0">
            <a:spAutoFit/>
          </a:bodyPr>
          <a:lstStyle/>
          <a:p>
            <a:r>
              <a:rPr lang="es-MX" sz="2400" b="1" cap="small" dirty="0" smtClean="0">
                <a:latin typeface="Arial" panose="020B0604020202020204" pitchFamily="34" charset="0"/>
                <a:cs typeface="Arial" panose="020B0604020202020204" pitchFamily="34" charset="0"/>
              </a:rPr>
              <a:t>Antecedentes</a:t>
            </a:r>
            <a:r>
              <a:rPr lang="es-MX" dirty="0" smtClean="0"/>
              <a:t> </a:t>
            </a:r>
            <a:endParaRPr lang="es-MX" dirty="0"/>
          </a:p>
        </p:txBody>
      </p:sp>
    </p:spTree>
    <p:extLst>
      <p:ext uri="{BB962C8B-B14F-4D97-AF65-F5344CB8AC3E}">
        <p14:creationId xmlns:p14="http://schemas.microsoft.com/office/powerpoint/2010/main" val="19137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223" y="601962"/>
            <a:ext cx="7933765" cy="1668405"/>
          </a:xfrm>
          <a:prstGeom prst="rect">
            <a:avLst/>
          </a:prstGeom>
        </p:spPr>
        <p:txBody>
          <a:bodyPr wrap="square">
            <a:spAutoFit/>
          </a:bodyPr>
          <a:lstStyle/>
          <a:p>
            <a:pPr algn="just">
              <a:lnSpc>
                <a:spcPct val="200000"/>
              </a:lnSpc>
            </a:pPr>
            <a:r>
              <a:rPr lang="es-MX" dirty="0">
                <a:latin typeface="Arial" panose="020B0604020202020204" pitchFamily="34" charset="0"/>
                <a:cs typeface="Arial" panose="020B0604020202020204" pitchFamily="34" charset="0"/>
              </a:rPr>
              <a:t>Para ello, se integró un equipo multidisciplinario responsable de su ejecución y puesta en marcha; personal del ORFIS visitó y obtuvo las mejores prácticas y aportaciones de diversas Entidades de la República.</a:t>
            </a:r>
          </a:p>
        </p:txBody>
      </p:sp>
      <p:sp>
        <p:nvSpPr>
          <p:cNvPr id="3" name="CuadroTexto 2"/>
          <p:cNvSpPr txBox="1"/>
          <p:nvPr/>
        </p:nvSpPr>
        <p:spPr>
          <a:xfrm>
            <a:off x="268941" y="3059740"/>
            <a:ext cx="2528047" cy="369332"/>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EQUIPO SIGMAVER</a:t>
            </a:r>
            <a:endParaRPr lang="es-MX" dirty="0">
              <a:latin typeface="Arial" panose="020B0604020202020204" pitchFamily="34" charset="0"/>
              <a:cs typeface="Arial" panose="020B0604020202020204" pitchFamily="34" charset="0"/>
            </a:endParaRPr>
          </a:p>
        </p:txBody>
      </p:sp>
      <p:sp>
        <p:nvSpPr>
          <p:cNvPr id="4" name="CuadroTexto 3"/>
          <p:cNvSpPr txBox="1"/>
          <p:nvPr/>
        </p:nvSpPr>
        <p:spPr>
          <a:xfrm>
            <a:off x="268941" y="5109880"/>
            <a:ext cx="2904565" cy="369332"/>
          </a:xfrm>
          <a:prstGeom prst="rect">
            <a:avLst/>
          </a:prstGeom>
          <a:noFill/>
        </p:spPr>
        <p:txBody>
          <a:bodyPr wrap="square" rtlCol="0">
            <a:spAutoFit/>
          </a:bodyPr>
          <a:lstStyle/>
          <a:p>
            <a:r>
              <a:rPr lang="es-MX" dirty="0" smtClean="0">
                <a:latin typeface="Arial" panose="020B0604020202020204" pitchFamily="34" charset="0"/>
                <a:cs typeface="Arial" panose="020B0604020202020204" pitchFamily="34" charset="0"/>
              </a:rPr>
              <a:t>ESTADOS VISITADOS</a:t>
            </a:r>
            <a:endParaRPr lang="es-MX" dirty="0">
              <a:latin typeface="Arial" panose="020B0604020202020204" pitchFamily="34" charset="0"/>
              <a:cs typeface="Arial" panose="020B0604020202020204" pitchFamily="34" charset="0"/>
            </a:endParaRPr>
          </a:p>
        </p:txBody>
      </p:sp>
      <p:sp>
        <p:nvSpPr>
          <p:cNvPr id="5" name="CuadroTexto 4"/>
          <p:cNvSpPr txBox="1"/>
          <p:nvPr/>
        </p:nvSpPr>
        <p:spPr>
          <a:xfrm>
            <a:off x="2985246" y="2750846"/>
            <a:ext cx="6481484" cy="1200329"/>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PROGRAMADORES </a:t>
            </a:r>
            <a:r>
              <a:rPr lang="es-MX" dirty="0" smtClean="0">
                <a:latin typeface="Arial" panose="020B0604020202020204" pitchFamily="34" charset="0"/>
                <a:cs typeface="Arial" panose="020B0604020202020204" pitchFamily="34" charset="0"/>
              </a:rPr>
              <a:t>(Lic en Informática, Lic. en sistemas computacionales, Ingenieros.) </a:t>
            </a:r>
            <a:r>
              <a:rPr lang="es-MX" b="1" dirty="0" smtClean="0">
                <a:latin typeface="Arial" panose="020B0604020202020204" pitchFamily="34" charset="0"/>
                <a:cs typeface="Arial" panose="020B0604020202020204" pitchFamily="34" charset="0"/>
              </a:rPr>
              <a:t>7</a:t>
            </a:r>
          </a:p>
          <a:p>
            <a:endParaRPr lang="es-MX"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CONTADORES.-  3</a:t>
            </a:r>
            <a:endParaRPr lang="es-MX" b="1" dirty="0">
              <a:latin typeface="Arial" panose="020B0604020202020204" pitchFamily="34" charset="0"/>
              <a:cs typeface="Arial" panose="020B0604020202020204" pitchFamily="34" charset="0"/>
            </a:endParaRPr>
          </a:p>
        </p:txBody>
      </p:sp>
      <p:sp>
        <p:nvSpPr>
          <p:cNvPr id="6" name="CuadroTexto 5"/>
          <p:cNvSpPr txBox="1"/>
          <p:nvPr/>
        </p:nvSpPr>
        <p:spPr>
          <a:xfrm>
            <a:off x="3173506" y="4740548"/>
            <a:ext cx="4572000" cy="1477328"/>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PUEBLA</a:t>
            </a:r>
          </a:p>
          <a:p>
            <a:endParaRPr lang="es-MX" b="1"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CHIAPAS</a:t>
            </a:r>
          </a:p>
          <a:p>
            <a:endParaRPr lang="es-MX" b="1" dirty="0">
              <a:latin typeface="Arial" panose="020B0604020202020204" pitchFamily="34" charset="0"/>
              <a:cs typeface="Arial" panose="020B0604020202020204" pitchFamily="34" charset="0"/>
            </a:endParaRPr>
          </a:p>
          <a:p>
            <a:r>
              <a:rPr lang="es-MX" b="1" dirty="0" smtClean="0">
                <a:latin typeface="Arial" panose="020B0604020202020204" pitchFamily="34" charset="0"/>
                <a:cs typeface="Arial" panose="020B0604020202020204" pitchFamily="34" charset="0"/>
              </a:rPr>
              <a:t>OAXACA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272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4215" y="860613"/>
            <a:ext cx="7886700" cy="2191871"/>
          </a:xfrm>
        </p:spPr>
        <p:txBody>
          <a:bodyPr>
            <a:noAutofit/>
          </a:bodyPr>
          <a:lstStyle/>
          <a:p>
            <a:pPr marL="0" indent="0" algn="ctr">
              <a:lnSpc>
                <a:spcPct val="220000"/>
              </a:lnSpc>
              <a:spcBef>
                <a:spcPts val="0"/>
              </a:spcBef>
              <a:buNone/>
            </a:pPr>
            <a:r>
              <a:rPr lang="es-MX" sz="3600" b="1" dirty="0" smtClean="0">
                <a:latin typeface="Arial" panose="020B0604020202020204" pitchFamily="34" charset="0"/>
                <a:cs typeface="Arial" panose="020B0604020202020204" pitchFamily="34" charset="0"/>
              </a:rPr>
              <a:t>IMPLEMENTACIÓN</a:t>
            </a:r>
          </a:p>
          <a:p>
            <a:pPr marL="0" indent="0" algn="ctr">
              <a:lnSpc>
                <a:spcPct val="220000"/>
              </a:lnSpc>
              <a:spcBef>
                <a:spcPts val="0"/>
              </a:spcBef>
              <a:buNone/>
            </a:pPr>
            <a:r>
              <a:rPr lang="es-MX" sz="3600" b="1" cap="small" dirty="0" smtClean="0">
                <a:latin typeface="Arial" panose="020B0604020202020204" pitchFamily="34" charset="0"/>
                <a:cs typeface="Arial" panose="020B0604020202020204" pitchFamily="34" charset="0"/>
              </a:rPr>
              <a:t>Capacitación</a:t>
            </a:r>
            <a:endParaRPr lang="es-MX" sz="3600" b="1" cap="small" dirty="0">
              <a:latin typeface="Arial" panose="020B0604020202020204" pitchFamily="34" charset="0"/>
              <a:cs typeface="Arial" panose="020B0604020202020204" pitchFamily="34" charset="0"/>
            </a:endParaRPr>
          </a:p>
        </p:txBody>
      </p:sp>
      <p:pic>
        <p:nvPicPr>
          <p:cNvPr id="3" name="Imagen 2" descr="INAUGURACIÓN DE CAPACITACIONES EN MATERIA DE “ARMONIZACIÓN CONTABLE PARA ENTES MUNICIPALES Y TALLER PARA LA IMPLEMENTACIÓN DEL SIGMAVER”"/>
          <p:cNvPicPr/>
          <p:nvPr/>
        </p:nvPicPr>
        <p:blipFill>
          <a:blip r:embed="rId2">
            <a:extLst>
              <a:ext uri="{28A0092B-C50C-407E-A947-70E740481C1C}">
                <a14:useLocalDpi xmlns:a14="http://schemas.microsoft.com/office/drawing/2010/main" val="0"/>
              </a:ext>
            </a:extLst>
          </a:blip>
          <a:srcRect/>
          <a:stretch>
            <a:fillRect/>
          </a:stretch>
        </p:blipFill>
        <p:spPr bwMode="auto">
          <a:xfrm>
            <a:off x="5002307" y="3617259"/>
            <a:ext cx="3582498" cy="2823882"/>
          </a:xfrm>
          <a:prstGeom prst="rect">
            <a:avLst/>
          </a:prstGeom>
          <a:noFill/>
          <a:ln cap="rnd">
            <a:solidFill>
              <a:schemeClr val="tx1"/>
            </a:solidFill>
          </a:ln>
          <a:effectLst>
            <a:softEdge rad="12700"/>
          </a:effectLst>
        </p:spPr>
      </p:pic>
    </p:spTree>
    <p:extLst>
      <p:ext uri="{BB962C8B-B14F-4D97-AF65-F5344CB8AC3E}">
        <p14:creationId xmlns:p14="http://schemas.microsoft.com/office/powerpoint/2010/main" val="401290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44639" y="1024740"/>
            <a:ext cx="544346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el marco del Convenio de Colaboración suscrito por el Órgano con la Secretaría de Hacienda y Crédito Público, a efecto de recibir los recursos necesarios para realizar la capacitación en materia de armonización contable, se elaboró el Programa de Capacitación 2015 para el Cumplimiento de la Ley General de Contabilidad Gubernamental.</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altLang="es-MX"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algn="just" eaLnBrk="0" fontAlgn="base" hangingPunct="0">
              <a:lnSpc>
                <a:spcPct val="150000"/>
              </a:lnSpc>
              <a:spcBef>
                <a:spcPct val="0"/>
              </a:spcBef>
              <a:spcAft>
                <a:spcPct val="0"/>
              </a:spcAft>
            </a:pP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los cursos y talleres impartidos en materia de armonización contable,</a:t>
            </a:r>
            <a:r>
              <a:rPr kumimoji="0" lang="es-ES_tradnl" altLang="es-MX" sz="1600" b="0" i="0" u="none" strike="noStrike" cap="none" normalizeH="0" baseline="0" dirty="0" smtClean="0">
                <a:ln>
                  <a:noFill/>
                </a:ln>
                <a:solidFill>
                  <a:srgbClr val="215868"/>
                </a:solidFill>
                <a:effectLst/>
                <a:latin typeface="Arial" panose="020B0604020202020204" pitchFamily="34" charset="0"/>
                <a:ea typeface="Times New Roman" panose="02020603050405020304" pitchFamily="18" charset="0"/>
                <a:cs typeface="Arial" panose="020B0604020202020204" pitchFamily="34" charset="0"/>
              </a:rPr>
              <a:t> </a:t>
            </a:r>
            <a:r>
              <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destacó la participación de Tesoreros, Encargados de Contabilidad y de la función presupuestal, así como de Contralores Internos. </a:t>
            </a:r>
          </a:p>
          <a:p>
            <a:pPr algn="just" eaLnBrk="0" fontAlgn="base" hangingPunct="0">
              <a:lnSpc>
                <a:spcPct val="150000"/>
              </a:lnSpc>
              <a:spcBef>
                <a:spcPct val="0"/>
              </a:spcBef>
              <a:spcAft>
                <a:spcPct val="0"/>
              </a:spcAft>
            </a:pPr>
            <a:endParaRPr kumimoji="0" lang="es-MX" altLang="es-MX" sz="1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eaLnBrk="0" fontAlgn="base" hangingPunct="0">
              <a:lnSpc>
                <a:spcPct val="150000"/>
              </a:lnSpc>
              <a:spcBef>
                <a:spcPct val="0"/>
              </a:spcBef>
              <a:spcAft>
                <a:spcPct val="0"/>
              </a:spcAft>
            </a:pPr>
            <a:r>
              <a:rPr lang="es-MX" altLang="es-MX" sz="1600" dirty="0" smtClean="0">
                <a:latin typeface="Arial" panose="020B0604020202020204" pitchFamily="34" charset="0"/>
                <a:ea typeface="Calibri" panose="020F0502020204030204" pitchFamily="34" charset="0"/>
                <a:cs typeface="Arial" panose="020B0604020202020204" pitchFamily="34" charset="0"/>
              </a:rPr>
              <a:t>El </a:t>
            </a:r>
            <a:r>
              <a:rPr lang="es-MX" altLang="es-MX" sz="1600" dirty="0">
                <a:latin typeface="Arial" panose="020B0604020202020204" pitchFamily="34" charset="0"/>
                <a:ea typeface="Calibri" panose="020F0502020204030204" pitchFamily="34" charset="0"/>
                <a:cs typeface="Arial" panose="020B0604020202020204" pitchFamily="34" charset="0"/>
              </a:rPr>
              <a:t>Programa de Capacitación en referencia, se desagregó de la siguiente manera:</a:t>
            </a: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altLang="es-MX"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4" name="Rectángulo 3"/>
          <p:cNvSpPr/>
          <p:nvPr/>
        </p:nvSpPr>
        <p:spPr>
          <a:xfrm>
            <a:off x="244639" y="316640"/>
            <a:ext cx="2381806" cy="507831"/>
          </a:xfrm>
          <a:prstGeom prst="rect">
            <a:avLst/>
          </a:prstGeom>
        </p:spPr>
        <p:txBody>
          <a:bodyPr wrap="none">
            <a:spAutoFit/>
          </a:bodyPr>
          <a:lstStyle/>
          <a:p>
            <a:pPr lvl="1" algn="just" eaLnBrk="0" fontAlgn="base" hangingPunct="0">
              <a:lnSpc>
                <a:spcPct val="150000"/>
              </a:lnSpc>
              <a:spcBef>
                <a:spcPct val="0"/>
              </a:spcBef>
              <a:spcAft>
                <a:spcPct val="0"/>
              </a:spcAft>
            </a:pPr>
            <a:r>
              <a:rPr lang="es-MX" altLang="es-MX" b="1" dirty="0">
                <a:solidFill>
                  <a:srgbClr val="4F6228"/>
                </a:solidFill>
                <a:latin typeface="Arial" panose="020B0604020202020204" pitchFamily="34" charset="0"/>
                <a:ea typeface="Times New Roman" panose="02020603050405020304" pitchFamily="18" charset="0"/>
                <a:cs typeface="Arial" panose="020B0604020202020204" pitchFamily="34" charset="0"/>
              </a:rPr>
              <a:t>CAPACITACIÓN</a:t>
            </a:r>
          </a:p>
        </p:txBody>
      </p:sp>
      <p:pic>
        <p:nvPicPr>
          <p:cNvPr id="5" name="Imagen 4" descr="MÁS DE 180 AYUNTAMIENTOS CAPACITADOS EN MATERIA DE SIGMAV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9470" y="1320385"/>
            <a:ext cx="3133164" cy="2705176"/>
          </a:xfrm>
          <a:prstGeom prst="rect">
            <a:avLst/>
          </a:prstGeom>
          <a:noFill/>
          <a:ln>
            <a:noFill/>
          </a:ln>
        </p:spPr>
      </p:pic>
    </p:spTree>
    <p:extLst>
      <p:ext uri="{BB962C8B-B14F-4D97-AF65-F5344CB8AC3E}">
        <p14:creationId xmlns:p14="http://schemas.microsoft.com/office/powerpoint/2010/main" val="3666459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456203478"/>
              </p:ext>
            </p:extLst>
          </p:nvPr>
        </p:nvGraphicFramePr>
        <p:xfrm>
          <a:off x="675236" y="1653989"/>
          <a:ext cx="6290340" cy="4200277"/>
        </p:xfrm>
        <a:graphic>
          <a:graphicData uri="http://schemas.openxmlformats.org/drawingml/2006/table">
            <a:tbl>
              <a:tblPr firstRow="1" firstCol="1" bandRow="1">
                <a:tableStyleId>{9D7B26C5-4107-4FEC-AEDC-1716B250A1EF}</a:tableStyleId>
              </a:tblPr>
              <a:tblGrid>
                <a:gridCol w="589541"/>
                <a:gridCol w="4490565"/>
                <a:gridCol w="1210234"/>
              </a:tblGrid>
              <a:tr h="698931">
                <a:tc>
                  <a:txBody>
                    <a:bodyPr/>
                    <a:lstStyle/>
                    <a:p>
                      <a:pPr algn="ctr">
                        <a:lnSpc>
                          <a:spcPct val="115000"/>
                        </a:lnSpc>
                        <a:spcAft>
                          <a:spcPts val="0"/>
                        </a:spcAft>
                      </a:pPr>
                      <a:r>
                        <a:rPr lang="es-MX" sz="1400" cap="all" dirty="0">
                          <a:effectLst/>
                          <a:latin typeface="Arial" panose="020B0604020202020204" pitchFamily="34" charset="0"/>
                          <a:cs typeface="Arial" panose="020B0604020202020204" pitchFamily="34" charset="0"/>
                        </a:rPr>
                        <a:t>NO.</a:t>
                      </a:r>
                      <a:endParaRPr lang="es-MX"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MX" sz="1200" cap="all" dirty="0" smtClean="0">
                          <a:effectLst/>
                          <a:latin typeface="Arial" panose="020B0604020202020204" pitchFamily="34" charset="0"/>
                          <a:cs typeface="Arial" panose="020B0604020202020204" pitchFamily="34" charset="0"/>
                        </a:rPr>
                        <a:t>CURSOS-TALLER</a:t>
                      </a:r>
                    </a:p>
                    <a:p>
                      <a:pPr algn="ctr">
                        <a:lnSpc>
                          <a:spcPct val="115000"/>
                        </a:lnSpc>
                        <a:spcAft>
                          <a:spcPts val="0"/>
                        </a:spcAft>
                      </a:pPr>
                      <a:r>
                        <a:rPr lang="es-MX" sz="1200" cap="all" dirty="0" smtClean="0">
                          <a:effectLst/>
                          <a:latin typeface="Arial" panose="020B0604020202020204" pitchFamily="34" charset="0"/>
                          <a:cs typeface="Arial" panose="020B0604020202020204" pitchFamily="34" charset="0"/>
                        </a:rPr>
                        <a:t>40 horas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s-MX" sz="1200" cap="all" dirty="0">
                          <a:effectLst/>
                          <a:latin typeface="Arial" panose="020B0604020202020204" pitchFamily="34" charset="0"/>
                          <a:cs typeface="Arial" panose="020B0604020202020204" pitchFamily="34" charset="0"/>
                        </a:rPr>
                        <a:t>TOTAL DE ASISTENTES</a:t>
                      </a:r>
                      <a:endParaRPr lang="es-MX"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0073">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1</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Armonización Contable 2015 para Entes Municipales.</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737</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420073">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2</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Implementación del </a:t>
                      </a:r>
                      <a:r>
                        <a:rPr lang="es-MX" sz="1600" dirty="0" smtClean="0">
                          <a:effectLst/>
                          <a:latin typeface="Arial" panose="020B0604020202020204" pitchFamily="34" charset="0"/>
                          <a:cs typeface="Arial" panose="020B0604020202020204" pitchFamily="34" charset="0"/>
                        </a:rPr>
                        <a:t>SIGMAVER.</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a:effectLst/>
                          <a:latin typeface="Arial" panose="020B0604020202020204" pitchFamily="34" charset="0"/>
                          <a:cs typeface="Arial" panose="020B0604020202020204" pitchFamily="34" charset="0"/>
                        </a:rPr>
                        <a:t>643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(Primera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620</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4</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(Segunda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a:effectLst/>
                          <a:latin typeface="Arial" panose="020B0604020202020204" pitchFamily="34" charset="0"/>
                          <a:cs typeface="Arial" panose="020B0604020202020204" pitchFamily="34" charset="0"/>
                        </a:rPr>
                        <a:t>553</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840147">
                <a:tc>
                  <a:txBody>
                    <a:bodyPr/>
                    <a:lstStyle/>
                    <a:p>
                      <a:pPr algn="ctr">
                        <a:lnSpc>
                          <a:spcPct val="115000"/>
                        </a:lnSpc>
                        <a:spcAft>
                          <a:spcPts val="0"/>
                        </a:spcAft>
                      </a:pPr>
                      <a:r>
                        <a:rPr lang="es-MX" sz="1600" cap="all">
                          <a:effectLst/>
                          <a:latin typeface="Arial" panose="020B0604020202020204" pitchFamily="34" charset="0"/>
                          <a:cs typeface="Arial" panose="020B0604020202020204" pitchFamily="34" charset="0"/>
                        </a:rPr>
                        <a:t>5</a:t>
                      </a:r>
                      <a:endParaRPr lang="es-MX"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21590" algn="just">
                        <a:lnSpc>
                          <a:spcPct val="115000"/>
                        </a:lnSpc>
                        <a:spcAft>
                          <a:spcPts val="0"/>
                        </a:spcAft>
                      </a:pPr>
                      <a:r>
                        <a:rPr lang="es-MX" sz="1600" dirty="0">
                          <a:effectLst/>
                          <a:latin typeface="Arial" panose="020B0604020202020204" pitchFamily="34" charset="0"/>
                          <a:cs typeface="Arial" panose="020B0604020202020204" pitchFamily="34" charset="0"/>
                        </a:rPr>
                        <a:t>Taller para la migración de los sistemas actuales al </a:t>
                      </a:r>
                      <a:r>
                        <a:rPr lang="es-MX" sz="1600" dirty="0" smtClean="0">
                          <a:effectLst/>
                          <a:latin typeface="Arial" panose="020B0604020202020204" pitchFamily="34" charset="0"/>
                          <a:cs typeface="Arial" panose="020B0604020202020204" pitchFamily="34" charset="0"/>
                        </a:rPr>
                        <a:t>SIGMAVER. </a:t>
                      </a:r>
                      <a:r>
                        <a:rPr lang="es-MX" sz="1600" dirty="0">
                          <a:effectLst/>
                          <a:latin typeface="Arial" panose="020B0604020202020204" pitchFamily="34" charset="0"/>
                          <a:cs typeface="Arial" panose="020B0604020202020204" pitchFamily="34" charset="0"/>
                        </a:rPr>
                        <a:t>(Tercera sesión)</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s-MX" sz="1600" dirty="0">
                          <a:effectLst/>
                          <a:latin typeface="Arial" panose="020B0604020202020204" pitchFamily="34" charset="0"/>
                          <a:cs typeface="Arial" panose="020B0604020202020204" pitchFamily="34" charset="0"/>
                        </a:rPr>
                        <a:t>551</a:t>
                      </a:r>
                      <a:endParaRPr lang="es-MX"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bl>
          </a:graphicData>
        </a:graphic>
      </p:graphicFrame>
      <p:pic>
        <p:nvPicPr>
          <p:cNvPr id="3074" name="Picture 2" descr="ORFIS DA INICIO A LA SEGUNDA SESIÓN PRÁCTICA PARA LA IMPLEMENTACIÓN DEL SIGMA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247" y="218610"/>
            <a:ext cx="2498561" cy="13412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RFIS CONCLUYE CON LA IMPARTICIÓN DEL TALLER PARA LA MIGRACIÓN DE LOS SISTEMAS ACTUALES AL SIGMA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576" y="5378824"/>
            <a:ext cx="2118038" cy="134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0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365" y="2002033"/>
            <a:ext cx="8686800" cy="2782941"/>
          </a:xfrm>
          <a:prstGeom prst="rect">
            <a:avLst/>
          </a:prstGeom>
        </p:spPr>
        <p:txBody>
          <a:bodyPr wrap="square">
            <a:spAutoFit/>
          </a:bodyPr>
          <a:lstStyle/>
          <a:p>
            <a:pPr algn="just">
              <a:lnSpc>
                <a:spcPct val="20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Asimismo, se proporciona orientación permanente y gratuita, a través del Departamento responsable de su desarrollo, lo que ha permitido mantener contacto directo con los 212 Ayuntamientos y Entidades Paramunicipales en tiempo real; sin que la distancia represente problema alguno, pues los servidores públicos reciben toda la atención necesaria desde cualquier latitud del Estado</a:t>
            </a:r>
            <a:r>
              <a:rPr lang="es-MX" dirty="0" smtClean="0">
                <a:latin typeface="Arial" panose="020B0604020202020204" pitchFamily="34" charset="0"/>
                <a:ea typeface="Calibri" panose="020F0502020204030204" pitchFamily="34" charset="0"/>
                <a:cs typeface="Times New Roman" panose="02020603050405020304" pitchFamily="18" charset="0"/>
              </a:rPr>
              <a:t>.</a:t>
            </a:r>
            <a:endParaRPr lang="es-MX"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AYUNTAMIENTOS RECIBEN ASESORÍA DEL SIGMA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282" y="308761"/>
            <a:ext cx="2541495" cy="1693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RFIS REFRENDA SU COMPROMISO EN MATERIA DE ARMONIZACIÓN CONTABLE A TRAVÉS DEL SIGMA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402" y="4784973"/>
            <a:ext cx="3028763" cy="185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418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3079</TotalTime>
  <Words>1405</Words>
  <Application>Microsoft Office PowerPoint</Application>
  <PresentationFormat>Presentación en pantalla (4:3)</PresentationFormat>
  <Paragraphs>261</Paragraphs>
  <Slides>31</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Aharoni</vt:lpstr>
      <vt:lpstr>Arial</vt:lpstr>
      <vt:lpstr>Berlin Sans FB Demi</vt:lpstr>
      <vt:lpstr>Calibri</vt:lpstr>
      <vt:lpstr>Calibri Light</vt:lpstr>
      <vt:lpstr>Symbol</vt:lpstr>
      <vt:lpstr>Times New Roman</vt:lpstr>
      <vt:lpstr>Wingdings</vt:lpstr>
      <vt:lpstr>Tema de Office</vt:lpstr>
      <vt:lpstr>Sistema de Información y Gestión Municipal Armonizado de Veracruz  SIGMAVER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ACCIONES REALIZADAS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Arizmendi Parra</dc:creator>
  <cp:lastModifiedBy>David Arizmendi Parra</cp:lastModifiedBy>
  <cp:revision>106</cp:revision>
  <cp:lastPrinted>2016-04-08T00:54:48Z</cp:lastPrinted>
  <dcterms:created xsi:type="dcterms:W3CDTF">2016-03-28T20:25:59Z</dcterms:created>
  <dcterms:modified xsi:type="dcterms:W3CDTF">2016-09-14T22:55:51Z</dcterms:modified>
</cp:coreProperties>
</file>