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538" r:id="rId4"/>
    <p:sldId id="539" r:id="rId5"/>
    <p:sldId id="532" r:id="rId6"/>
    <p:sldId id="541" r:id="rId7"/>
    <p:sldId id="542" r:id="rId8"/>
    <p:sldId id="537" r:id="rId9"/>
    <p:sldId id="512" r:id="rId10"/>
    <p:sldId id="540" r:id="rId11"/>
    <p:sldId id="440" r:id="rId12"/>
    <p:sldId id="543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8C9899-0597-4A15-888E-985E479D4AE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F331F8A1-BA39-4929-B908-A05B5C69E650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MX" dirty="0" smtClean="0">
              <a:solidFill>
                <a:schemeClr val="tx1">
                  <a:lumMod val="75000"/>
                  <a:lumOff val="25000"/>
                </a:schemeClr>
              </a:solidFill>
            </a:rPr>
            <a:t>Sistema de Contabilidad Gubernamental </a:t>
          </a:r>
          <a:endParaRPr lang="es-MX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4CB14DB-650C-4094-965E-93160FA67923}" type="parTrans" cxnId="{3BFF5F6A-E93A-4F5E-9C5A-D967FDC7EDA8}">
      <dgm:prSet/>
      <dgm:spPr/>
      <dgm:t>
        <a:bodyPr/>
        <a:lstStyle/>
        <a:p>
          <a:endParaRPr lang="es-MX"/>
        </a:p>
      </dgm:t>
    </dgm:pt>
    <dgm:pt modelId="{4B567CDF-38BF-45D6-B036-4987342CC2BE}" type="sibTrans" cxnId="{3BFF5F6A-E93A-4F5E-9C5A-D967FDC7EDA8}">
      <dgm:prSet/>
      <dgm:spPr/>
      <dgm:t>
        <a:bodyPr/>
        <a:lstStyle/>
        <a:p>
          <a:endParaRPr lang="es-MX"/>
        </a:p>
      </dgm:t>
    </dgm:pt>
    <dgm:pt modelId="{79F03A5B-0149-42BD-82DD-492BE276647D}">
      <dgm:prSet/>
      <dgm:spPr/>
      <dgm:t>
        <a:bodyPr/>
        <a:lstStyle/>
        <a:p>
          <a:r>
            <a:rPr lang="es-MX" dirty="0" smtClean="0"/>
            <a:t>Vinculación presupuestaria y contable </a:t>
          </a:r>
          <a:endParaRPr lang="es-MX" dirty="0"/>
        </a:p>
      </dgm:t>
    </dgm:pt>
    <dgm:pt modelId="{96CDADFC-407A-43F1-AA9C-4EE6CA779213}" type="parTrans" cxnId="{BA37DD50-4BF2-4CC0-AA4F-BB9113958009}">
      <dgm:prSet/>
      <dgm:spPr/>
      <dgm:t>
        <a:bodyPr/>
        <a:lstStyle/>
        <a:p>
          <a:endParaRPr lang="es-MX"/>
        </a:p>
      </dgm:t>
    </dgm:pt>
    <dgm:pt modelId="{7EAE8695-9E34-41B2-AB49-83195BAB3E70}" type="sibTrans" cxnId="{BA37DD50-4BF2-4CC0-AA4F-BB9113958009}">
      <dgm:prSet/>
      <dgm:spPr/>
      <dgm:t>
        <a:bodyPr/>
        <a:lstStyle/>
        <a:p>
          <a:endParaRPr lang="es-MX"/>
        </a:p>
      </dgm:t>
    </dgm:pt>
    <dgm:pt modelId="{DB767D4D-4DF2-477F-9EB5-7766ED97B1AA}">
      <dgm:prSet/>
      <dgm:spPr/>
      <dgm:t>
        <a:bodyPr/>
        <a:lstStyle/>
        <a:p>
          <a:r>
            <a:rPr lang="es-MX" smtClean="0"/>
            <a:t>Registro en base acumulativa (Devengo Contable) </a:t>
          </a:r>
          <a:endParaRPr lang="es-MX"/>
        </a:p>
      </dgm:t>
    </dgm:pt>
    <dgm:pt modelId="{A013EE69-D1EB-40B1-A9E4-650C1D829354}" type="parTrans" cxnId="{9FE8CB70-B07B-4926-9E3C-EED8FDB6E9AA}">
      <dgm:prSet/>
      <dgm:spPr/>
      <dgm:t>
        <a:bodyPr/>
        <a:lstStyle/>
        <a:p>
          <a:endParaRPr lang="es-MX"/>
        </a:p>
      </dgm:t>
    </dgm:pt>
    <dgm:pt modelId="{DA94569C-857D-4F65-9E90-78946C2CBFC4}" type="sibTrans" cxnId="{9FE8CB70-B07B-4926-9E3C-EED8FDB6E9AA}">
      <dgm:prSet/>
      <dgm:spPr/>
      <dgm:t>
        <a:bodyPr/>
        <a:lstStyle/>
        <a:p>
          <a:endParaRPr lang="es-MX"/>
        </a:p>
      </dgm:t>
    </dgm:pt>
    <dgm:pt modelId="{13437642-A2F2-46DF-B1D3-C7BC0462B146}">
      <dgm:prSet/>
      <dgm:spPr/>
      <dgm:t>
        <a:bodyPr/>
        <a:lstStyle/>
        <a:p>
          <a:r>
            <a:rPr lang="es-MX" smtClean="0"/>
            <a:t>Registro Patrimonial </a:t>
          </a:r>
          <a:endParaRPr lang="es-MX"/>
        </a:p>
      </dgm:t>
    </dgm:pt>
    <dgm:pt modelId="{92F3CDBC-9999-4786-91C2-E17FD800E6AF}" type="parTrans" cxnId="{114083F6-147E-487B-83FD-66E95F115CD0}">
      <dgm:prSet/>
      <dgm:spPr/>
      <dgm:t>
        <a:bodyPr/>
        <a:lstStyle/>
        <a:p>
          <a:endParaRPr lang="es-MX"/>
        </a:p>
      </dgm:t>
    </dgm:pt>
    <dgm:pt modelId="{DA721C02-20C6-458A-9D80-C7BA95271A92}" type="sibTrans" cxnId="{114083F6-147E-487B-83FD-66E95F115CD0}">
      <dgm:prSet/>
      <dgm:spPr/>
      <dgm:t>
        <a:bodyPr/>
        <a:lstStyle/>
        <a:p>
          <a:endParaRPr lang="es-MX"/>
        </a:p>
      </dgm:t>
    </dgm:pt>
    <dgm:pt modelId="{B705B718-1B52-4A44-8AC9-0E92BF2F136E}" type="pres">
      <dgm:prSet presAssocID="{338C9899-0597-4A15-888E-985E479D4A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MX"/>
        </a:p>
      </dgm:t>
    </dgm:pt>
    <dgm:pt modelId="{EACDB225-45F6-4714-952C-DB07D70C3888}" type="pres">
      <dgm:prSet presAssocID="{338C9899-0597-4A15-888E-985E479D4AE8}" presName="Name1" presStyleCnt="0"/>
      <dgm:spPr/>
    </dgm:pt>
    <dgm:pt modelId="{693AF68F-8E5B-4EF7-9DD9-6FFF85BB9BF5}" type="pres">
      <dgm:prSet presAssocID="{338C9899-0597-4A15-888E-985E479D4AE8}" presName="cycle" presStyleCnt="0"/>
      <dgm:spPr/>
    </dgm:pt>
    <dgm:pt modelId="{ED12E609-5E98-4BCD-BE61-83F63875BBB8}" type="pres">
      <dgm:prSet presAssocID="{338C9899-0597-4A15-888E-985E479D4AE8}" presName="srcNode" presStyleLbl="node1" presStyleIdx="0" presStyleCnt="4"/>
      <dgm:spPr/>
    </dgm:pt>
    <dgm:pt modelId="{EDE95040-1B05-4CAF-B593-4FB81A97C63E}" type="pres">
      <dgm:prSet presAssocID="{338C9899-0597-4A15-888E-985E479D4AE8}" presName="conn" presStyleLbl="parChTrans1D2" presStyleIdx="0" presStyleCnt="1"/>
      <dgm:spPr/>
      <dgm:t>
        <a:bodyPr/>
        <a:lstStyle/>
        <a:p>
          <a:endParaRPr lang="es-MX"/>
        </a:p>
      </dgm:t>
    </dgm:pt>
    <dgm:pt modelId="{96F4EB42-853D-48CE-BC77-2AFB898D435B}" type="pres">
      <dgm:prSet presAssocID="{338C9899-0597-4A15-888E-985E479D4AE8}" presName="extraNode" presStyleLbl="node1" presStyleIdx="0" presStyleCnt="4"/>
      <dgm:spPr/>
    </dgm:pt>
    <dgm:pt modelId="{5CAF1FBE-E502-4F6C-9C15-5FA6B60B3060}" type="pres">
      <dgm:prSet presAssocID="{338C9899-0597-4A15-888E-985E479D4AE8}" presName="dstNode" presStyleLbl="node1" presStyleIdx="0" presStyleCnt="4"/>
      <dgm:spPr/>
    </dgm:pt>
    <dgm:pt modelId="{B70581CC-CB12-4CF5-B1D4-1D66BFC3BED8}" type="pres">
      <dgm:prSet presAssocID="{F331F8A1-BA39-4929-B908-A05B5C69E65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35B4F8-07C3-45CB-8C55-DEE8CF3C76FA}" type="pres">
      <dgm:prSet presAssocID="{F331F8A1-BA39-4929-B908-A05B5C69E650}" presName="accent_1" presStyleCnt="0"/>
      <dgm:spPr/>
    </dgm:pt>
    <dgm:pt modelId="{51ACF907-F3AC-484A-8C42-44A34E58A912}" type="pres">
      <dgm:prSet presAssocID="{F331F8A1-BA39-4929-B908-A05B5C69E650}" presName="accentRepeatNode" presStyleLbl="solidFgAcc1" presStyleIdx="0" presStyleCnt="4"/>
      <dgm:spPr/>
    </dgm:pt>
    <dgm:pt modelId="{AC20B333-3C54-45C2-8E29-B0295F89BF1C}" type="pres">
      <dgm:prSet presAssocID="{79F03A5B-0149-42BD-82DD-492BE276647D}" presName="text_2" presStyleLbl="node1" presStyleIdx="1" presStyleCnt="4" custLinFactNeighborX="1179" custLinFactNeighborY="-55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661AA44-6445-4456-8DC3-916D18BE44DC}" type="pres">
      <dgm:prSet presAssocID="{79F03A5B-0149-42BD-82DD-492BE276647D}" presName="accent_2" presStyleCnt="0"/>
      <dgm:spPr/>
    </dgm:pt>
    <dgm:pt modelId="{3AAAAFBE-5593-46BE-A05F-23D30BD186F6}" type="pres">
      <dgm:prSet presAssocID="{79F03A5B-0149-42BD-82DD-492BE276647D}" presName="accentRepeatNode" presStyleLbl="solidFgAcc1" presStyleIdx="1" presStyleCnt="4"/>
      <dgm:spPr/>
    </dgm:pt>
    <dgm:pt modelId="{52F925EF-11CF-4C5A-A4FB-15AEB365B0F4}" type="pres">
      <dgm:prSet presAssocID="{DB767D4D-4DF2-477F-9EB5-7766ED97B1A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444B99-6C2A-4E51-8B30-A9B33A29B6FF}" type="pres">
      <dgm:prSet presAssocID="{DB767D4D-4DF2-477F-9EB5-7766ED97B1AA}" presName="accent_3" presStyleCnt="0"/>
      <dgm:spPr/>
    </dgm:pt>
    <dgm:pt modelId="{669FBA77-02CC-4C53-8F50-81B79491B4B1}" type="pres">
      <dgm:prSet presAssocID="{DB767D4D-4DF2-477F-9EB5-7766ED97B1AA}" presName="accentRepeatNode" presStyleLbl="solidFgAcc1" presStyleIdx="2" presStyleCnt="4"/>
      <dgm:spPr/>
    </dgm:pt>
    <dgm:pt modelId="{0624902E-104B-41C1-BECC-866BA27A8163}" type="pres">
      <dgm:prSet presAssocID="{13437642-A2F2-46DF-B1D3-C7BC0462B14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F42C30-6592-4AF6-9B59-30242259798D}" type="pres">
      <dgm:prSet presAssocID="{13437642-A2F2-46DF-B1D3-C7BC0462B146}" presName="accent_4" presStyleCnt="0"/>
      <dgm:spPr/>
    </dgm:pt>
    <dgm:pt modelId="{C3C86EAE-815F-4823-AD54-39CDE1E411A6}" type="pres">
      <dgm:prSet presAssocID="{13437642-A2F2-46DF-B1D3-C7BC0462B146}" presName="accentRepeatNode" presStyleLbl="solidFgAcc1" presStyleIdx="3" presStyleCnt="4"/>
      <dgm:spPr/>
    </dgm:pt>
  </dgm:ptLst>
  <dgm:cxnLst>
    <dgm:cxn modelId="{BA37DD50-4BF2-4CC0-AA4F-BB9113958009}" srcId="{338C9899-0597-4A15-888E-985E479D4AE8}" destId="{79F03A5B-0149-42BD-82DD-492BE276647D}" srcOrd="1" destOrd="0" parTransId="{96CDADFC-407A-43F1-AA9C-4EE6CA779213}" sibTransId="{7EAE8695-9E34-41B2-AB49-83195BAB3E70}"/>
    <dgm:cxn modelId="{9FE8CB70-B07B-4926-9E3C-EED8FDB6E9AA}" srcId="{338C9899-0597-4A15-888E-985E479D4AE8}" destId="{DB767D4D-4DF2-477F-9EB5-7766ED97B1AA}" srcOrd="2" destOrd="0" parTransId="{A013EE69-D1EB-40B1-A9E4-650C1D829354}" sibTransId="{DA94569C-857D-4F65-9E90-78946C2CBFC4}"/>
    <dgm:cxn modelId="{70B3B77D-7D24-478F-891E-A89325730C71}" type="presOf" srcId="{13437642-A2F2-46DF-B1D3-C7BC0462B146}" destId="{0624902E-104B-41C1-BECC-866BA27A8163}" srcOrd="0" destOrd="0" presId="urn:microsoft.com/office/officeart/2008/layout/VerticalCurvedList"/>
    <dgm:cxn modelId="{0A609027-740F-49A5-B719-262417DC0E1E}" type="presOf" srcId="{F331F8A1-BA39-4929-B908-A05B5C69E650}" destId="{B70581CC-CB12-4CF5-B1D4-1D66BFC3BED8}" srcOrd="0" destOrd="0" presId="urn:microsoft.com/office/officeart/2008/layout/VerticalCurvedList"/>
    <dgm:cxn modelId="{061B96D1-D004-4E01-8FFF-EC6DF24F44AB}" type="presOf" srcId="{4B567CDF-38BF-45D6-B036-4987342CC2BE}" destId="{EDE95040-1B05-4CAF-B593-4FB81A97C63E}" srcOrd="0" destOrd="0" presId="urn:microsoft.com/office/officeart/2008/layout/VerticalCurvedList"/>
    <dgm:cxn modelId="{114083F6-147E-487B-83FD-66E95F115CD0}" srcId="{338C9899-0597-4A15-888E-985E479D4AE8}" destId="{13437642-A2F2-46DF-B1D3-C7BC0462B146}" srcOrd="3" destOrd="0" parTransId="{92F3CDBC-9999-4786-91C2-E17FD800E6AF}" sibTransId="{DA721C02-20C6-458A-9D80-C7BA95271A92}"/>
    <dgm:cxn modelId="{5E434CBB-B2CA-45AA-892A-E880318CCEED}" type="presOf" srcId="{DB767D4D-4DF2-477F-9EB5-7766ED97B1AA}" destId="{52F925EF-11CF-4C5A-A4FB-15AEB365B0F4}" srcOrd="0" destOrd="0" presId="urn:microsoft.com/office/officeart/2008/layout/VerticalCurvedList"/>
    <dgm:cxn modelId="{9EFAE719-1C68-49E8-8D76-9789425A1DCB}" type="presOf" srcId="{79F03A5B-0149-42BD-82DD-492BE276647D}" destId="{AC20B333-3C54-45C2-8E29-B0295F89BF1C}" srcOrd="0" destOrd="0" presId="urn:microsoft.com/office/officeart/2008/layout/VerticalCurvedList"/>
    <dgm:cxn modelId="{E62CBBDF-DCA0-41EA-B7AE-E49CD6FC3483}" type="presOf" srcId="{338C9899-0597-4A15-888E-985E479D4AE8}" destId="{B705B718-1B52-4A44-8AC9-0E92BF2F136E}" srcOrd="0" destOrd="0" presId="urn:microsoft.com/office/officeart/2008/layout/VerticalCurvedList"/>
    <dgm:cxn modelId="{3BFF5F6A-E93A-4F5E-9C5A-D967FDC7EDA8}" srcId="{338C9899-0597-4A15-888E-985E479D4AE8}" destId="{F331F8A1-BA39-4929-B908-A05B5C69E650}" srcOrd="0" destOrd="0" parTransId="{24CB14DB-650C-4094-965E-93160FA67923}" sibTransId="{4B567CDF-38BF-45D6-B036-4987342CC2BE}"/>
    <dgm:cxn modelId="{E423D4D6-D8F7-4010-A486-8AD95E43A737}" type="presParOf" srcId="{B705B718-1B52-4A44-8AC9-0E92BF2F136E}" destId="{EACDB225-45F6-4714-952C-DB07D70C3888}" srcOrd="0" destOrd="0" presId="urn:microsoft.com/office/officeart/2008/layout/VerticalCurvedList"/>
    <dgm:cxn modelId="{5FCB246A-B123-4AC0-81C0-AE0DEBE1F6EB}" type="presParOf" srcId="{EACDB225-45F6-4714-952C-DB07D70C3888}" destId="{693AF68F-8E5B-4EF7-9DD9-6FFF85BB9BF5}" srcOrd="0" destOrd="0" presId="urn:microsoft.com/office/officeart/2008/layout/VerticalCurvedList"/>
    <dgm:cxn modelId="{60E7000B-9994-46A7-9EB9-F10E09A348E3}" type="presParOf" srcId="{693AF68F-8E5B-4EF7-9DD9-6FFF85BB9BF5}" destId="{ED12E609-5E98-4BCD-BE61-83F63875BBB8}" srcOrd="0" destOrd="0" presId="urn:microsoft.com/office/officeart/2008/layout/VerticalCurvedList"/>
    <dgm:cxn modelId="{2E74E39F-A35F-413E-9CAB-01BE2451608D}" type="presParOf" srcId="{693AF68F-8E5B-4EF7-9DD9-6FFF85BB9BF5}" destId="{EDE95040-1B05-4CAF-B593-4FB81A97C63E}" srcOrd="1" destOrd="0" presId="urn:microsoft.com/office/officeart/2008/layout/VerticalCurvedList"/>
    <dgm:cxn modelId="{D77C6396-D7F5-4CA4-ADBE-43621F4B24E3}" type="presParOf" srcId="{693AF68F-8E5B-4EF7-9DD9-6FFF85BB9BF5}" destId="{96F4EB42-853D-48CE-BC77-2AFB898D435B}" srcOrd="2" destOrd="0" presId="urn:microsoft.com/office/officeart/2008/layout/VerticalCurvedList"/>
    <dgm:cxn modelId="{78DB62CE-1D99-47E2-A5BA-A6E0E7376DBF}" type="presParOf" srcId="{693AF68F-8E5B-4EF7-9DD9-6FFF85BB9BF5}" destId="{5CAF1FBE-E502-4F6C-9C15-5FA6B60B3060}" srcOrd="3" destOrd="0" presId="urn:microsoft.com/office/officeart/2008/layout/VerticalCurvedList"/>
    <dgm:cxn modelId="{13C6D190-24BD-4E59-9ACC-5AD513AAB510}" type="presParOf" srcId="{EACDB225-45F6-4714-952C-DB07D70C3888}" destId="{B70581CC-CB12-4CF5-B1D4-1D66BFC3BED8}" srcOrd="1" destOrd="0" presId="urn:microsoft.com/office/officeart/2008/layout/VerticalCurvedList"/>
    <dgm:cxn modelId="{7F1C6564-19A4-4D1A-ADAE-936BC7779BE9}" type="presParOf" srcId="{EACDB225-45F6-4714-952C-DB07D70C3888}" destId="{7135B4F8-07C3-45CB-8C55-DEE8CF3C76FA}" srcOrd="2" destOrd="0" presId="urn:microsoft.com/office/officeart/2008/layout/VerticalCurvedList"/>
    <dgm:cxn modelId="{F45D9CAF-E3C7-4F12-BEB9-8A1DD8F3AFFE}" type="presParOf" srcId="{7135B4F8-07C3-45CB-8C55-DEE8CF3C76FA}" destId="{51ACF907-F3AC-484A-8C42-44A34E58A912}" srcOrd="0" destOrd="0" presId="urn:microsoft.com/office/officeart/2008/layout/VerticalCurvedList"/>
    <dgm:cxn modelId="{224F678E-0C28-4AE8-B05E-220A36D3187C}" type="presParOf" srcId="{EACDB225-45F6-4714-952C-DB07D70C3888}" destId="{AC20B333-3C54-45C2-8E29-B0295F89BF1C}" srcOrd="3" destOrd="0" presId="urn:microsoft.com/office/officeart/2008/layout/VerticalCurvedList"/>
    <dgm:cxn modelId="{7907B86F-A368-4E04-8686-8AC0573A83D1}" type="presParOf" srcId="{EACDB225-45F6-4714-952C-DB07D70C3888}" destId="{9661AA44-6445-4456-8DC3-916D18BE44DC}" srcOrd="4" destOrd="0" presId="urn:microsoft.com/office/officeart/2008/layout/VerticalCurvedList"/>
    <dgm:cxn modelId="{3AFC025F-5B61-4B4C-8033-5E8C7DFF000D}" type="presParOf" srcId="{9661AA44-6445-4456-8DC3-916D18BE44DC}" destId="{3AAAAFBE-5593-46BE-A05F-23D30BD186F6}" srcOrd="0" destOrd="0" presId="urn:microsoft.com/office/officeart/2008/layout/VerticalCurvedList"/>
    <dgm:cxn modelId="{CC0DFF69-D15D-4399-8E53-8BAB10157626}" type="presParOf" srcId="{EACDB225-45F6-4714-952C-DB07D70C3888}" destId="{52F925EF-11CF-4C5A-A4FB-15AEB365B0F4}" srcOrd="5" destOrd="0" presId="urn:microsoft.com/office/officeart/2008/layout/VerticalCurvedList"/>
    <dgm:cxn modelId="{B4E43022-F473-4389-B28C-2705B9D0321B}" type="presParOf" srcId="{EACDB225-45F6-4714-952C-DB07D70C3888}" destId="{56444B99-6C2A-4E51-8B30-A9B33A29B6FF}" srcOrd="6" destOrd="0" presId="urn:microsoft.com/office/officeart/2008/layout/VerticalCurvedList"/>
    <dgm:cxn modelId="{21757F2F-5812-4945-B8A2-AC075867BD42}" type="presParOf" srcId="{56444B99-6C2A-4E51-8B30-A9B33A29B6FF}" destId="{669FBA77-02CC-4C53-8F50-81B79491B4B1}" srcOrd="0" destOrd="0" presId="urn:microsoft.com/office/officeart/2008/layout/VerticalCurvedList"/>
    <dgm:cxn modelId="{6256A347-3C8A-4471-BBF3-0B68B36C686F}" type="presParOf" srcId="{EACDB225-45F6-4714-952C-DB07D70C3888}" destId="{0624902E-104B-41C1-BECC-866BA27A8163}" srcOrd="7" destOrd="0" presId="urn:microsoft.com/office/officeart/2008/layout/VerticalCurvedList"/>
    <dgm:cxn modelId="{8C765404-6EA0-4727-897C-7D3AAF5635D5}" type="presParOf" srcId="{EACDB225-45F6-4714-952C-DB07D70C3888}" destId="{6CF42C30-6592-4AF6-9B59-30242259798D}" srcOrd="8" destOrd="0" presId="urn:microsoft.com/office/officeart/2008/layout/VerticalCurvedList"/>
    <dgm:cxn modelId="{B28AB7A1-9D29-4BC1-83B5-0A04E981E6E7}" type="presParOf" srcId="{6CF42C30-6592-4AF6-9B59-30242259798D}" destId="{C3C86EAE-815F-4823-AD54-39CDE1E411A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158B37-875B-4311-90E1-40489D9015D4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66FA503A-FF24-4C17-BB55-E497B22FFD61}">
      <dgm:prSet phldrT="[Texto]"/>
      <dgm:spPr/>
      <dgm:t>
        <a:bodyPr anchor="ctr"/>
        <a:lstStyle/>
        <a:p>
          <a:pPr algn="just"/>
          <a:r>
            <a:rPr lang="es-MX" dirty="0" smtClean="0">
              <a:ea typeface="Calibri" panose="020F0502020204030204" pitchFamily="34" charset="0"/>
              <a:cs typeface="Arial" panose="020B0604020202020204" pitchFamily="34" charset="0"/>
            </a:rPr>
            <a:t>Diseñado para Ayuntamientos y entidades paramunicipales.</a:t>
          </a:r>
          <a:endParaRPr lang="es-MX" dirty="0"/>
        </a:p>
      </dgm:t>
    </dgm:pt>
    <dgm:pt modelId="{BE809C51-A4A8-4860-8AD1-5ADD80073551}" type="parTrans" cxnId="{408FF9A2-EBA1-4AA8-AB2A-AAD8B35A4E4F}">
      <dgm:prSet/>
      <dgm:spPr/>
      <dgm:t>
        <a:bodyPr/>
        <a:lstStyle/>
        <a:p>
          <a:pPr algn="just"/>
          <a:endParaRPr lang="es-MX"/>
        </a:p>
      </dgm:t>
    </dgm:pt>
    <dgm:pt modelId="{78AEE098-713B-4DF1-8AD2-F0F2256FDDE9}" type="sibTrans" cxnId="{408FF9A2-EBA1-4AA8-AB2A-AAD8B35A4E4F}">
      <dgm:prSet/>
      <dgm:spPr/>
      <dgm:t>
        <a:bodyPr/>
        <a:lstStyle/>
        <a:p>
          <a:pPr algn="just"/>
          <a:endParaRPr lang="es-MX"/>
        </a:p>
      </dgm:t>
    </dgm:pt>
    <dgm:pt modelId="{3F50296F-CF4C-44DE-91C1-214E81063539}">
      <dgm:prSet/>
      <dgm:spPr/>
      <dgm:t>
        <a:bodyPr anchor="ctr"/>
        <a:lstStyle/>
        <a:p>
          <a:pPr algn="just"/>
          <a:r>
            <a:rPr lang="es-MX" dirty="0" smtClean="0">
              <a:ea typeface="Calibri" panose="020F0502020204030204" pitchFamily="34" charset="0"/>
              <a:cs typeface="Arial" panose="020B0604020202020204" pitchFamily="34" charset="0"/>
            </a:rPr>
            <a:t>Software realizado por personal del ORFIS (equipo multidisciplinario). </a:t>
          </a:r>
        </a:p>
      </dgm:t>
    </dgm:pt>
    <dgm:pt modelId="{2CE1D6D9-2837-4159-A6A4-D4565637E0BA}" type="parTrans" cxnId="{A83A00E9-3813-4A27-9D66-8A8805DE480C}">
      <dgm:prSet/>
      <dgm:spPr/>
      <dgm:t>
        <a:bodyPr/>
        <a:lstStyle/>
        <a:p>
          <a:pPr algn="just"/>
          <a:endParaRPr lang="es-MX"/>
        </a:p>
      </dgm:t>
    </dgm:pt>
    <dgm:pt modelId="{AA253787-EE36-4517-91D4-33AC4D09B8D0}" type="sibTrans" cxnId="{A83A00E9-3813-4A27-9D66-8A8805DE480C}">
      <dgm:prSet/>
      <dgm:spPr/>
      <dgm:t>
        <a:bodyPr/>
        <a:lstStyle/>
        <a:p>
          <a:pPr algn="just"/>
          <a:endParaRPr lang="es-MX"/>
        </a:p>
      </dgm:t>
    </dgm:pt>
    <dgm:pt modelId="{A3C6BF39-EEFE-47B0-81A7-DD2F0BA5C3BE}">
      <dgm:prSet/>
      <dgm:spPr/>
      <dgm:t>
        <a:bodyPr anchor="ctr"/>
        <a:lstStyle/>
        <a:p>
          <a:pPr algn="just"/>
          <a:r>
            <a:rPr lang="es-MX" dirty="0" smtClean="0">
              <a:ea typeface="Calibri" panose="020F0502020204030204" pitchFamily="34" charset="0"/>
              <a:cs typeface="Arial" panose="020B0604020202020204" pitchFamily="34" charset="0"/>
            </a:rPr>
            <a:t>Mejores prácticas y aportaciones del país.</a:t>
          </a:r>
        </a:p>
      </dgm:t>
    </dgm:pt>
    <dgm:pt modelId="{2AA4FF2B-3C18-4554-8F97-C050D340A573}" type="parTrans" cxnId="{F8D6A3AE-E03D-47BC-BB41-B6D2C158E0BE}">
      <dgm:prSet/>
      <dgm:spPr/>
      <dgm:t>
        <a:bodyPr/>
        <a:lstStyle/>
        <a:p>
          <a:pPr algn="just"/>
          <a:endParaRPr lang="es-MX"/>
        </a:p>
      </dgm:t>
    </dgm:pt>
    <dgm:pt modelId="{3D514DBB-4E82-446A-B2AD-BC648F11ACB6}" type="sibTrans" cxnId="{F8D6A3AE-E03D-47BC-BB41-B6D2C158E0BE}">
      <dgm:prSet/>
      <dgm:spPr/>
      <dgm:t>
        <a:bodyPr/>
        <a:lstStyle/>
        <a:p>
          <a:pPr algn="just"/>
          <a:endParaRPr lang="es-MX"/>
        </a:p>
      </dgm:t>
    </dgm:pt>
    <dgm:pt modelId="{AE60C528-F2AC-4D76-8C97-9A725E98F2E7}">
      <dgm:prSet/>
      <dgm:spPr/>
      <dgm:t>
        <a:bodyPr/>
        <a:lstStyle/>
        <a:p>
          <a:pPr algn="just"/>
          <a:r>
            <a:rPr lang="es-MX" dirty="0" smtClean="0">
              <a:ea typeface="Calibri" panose="020F0502020204030204" pitchFamily="34" charset="0"/>
              <a:cs typeface="Arial" panose="020B0604020202020204" pitchFamily="34" charset="0"/>
            </a:rPr>
            <a:t>Desarrollado en una plataforma WEB (navegador google Chrome).</a:t>
          </a:r>
        </a:p>
      </dgm:t>
    </dgm:pt>
    <dgm:pt modelId="{2F18312D-1352-447A-957F-7C497E8D9689}" type="parTrans" cxnId="{C9200D07-1475-4AB5-8339-DAE3565B8B8B}">
      <dgm:prSet/>
      <dgm:spPr/>
      <dgm:t>
        <a:bodyPr/>
        <a:lstStyle/>
        <a:p>
          <a:pPr algn="just"/>
          <a:endParaRPr lang="es-MX"/>
        </a:p>
      </dgm:t>
    </dgm:pt>
    <dgm:pt modelId="{50F7CC54-A8FD-4211-A157-E03F763C14CB}" type="sibTrans" cxnId="{C9200D07-1475-4AB5-8339-DAE3565B8B8B}">
      <dgm:prSet/>
      <dgm:spPr/>
      <dgm:t>
        <a:bodyPr/>
        <a:lstStyle/>
        <a:p>
          <a:pPr algn="just"/>
          <a:endParaRPr lang="es-MX"/>
        </a:p>
      </dgm:t>
    </dgm:pt>
    <dgm:pt modelId="{0C2B63B4-A5C0-427B-A8BF-EFBE7F519885}">
      <dgm:prSet/>
      <dgm:spPr/>
      <dgm:t>
        <a:bodyPr anchor="ctr"/>
        <a:lstStyle/>
        <a:p>
          <a:pPr algn="just"/>
          <a:r>
            <a:rPr lang="es-MX" dirty="0" smtClean="0">
              <a:ea typeface="Calibri" panose="020F0502020204030204" pitchFamily="34" charset="0"/>
              <a:cs typeface="Arial" panose="020B0604020202020204" pitchFamily="34" charset="0"/>
            </a:rPr>
            <a:t>Se utiliza a través de una red interna (servidor).</a:t>
          </a:r>
        </a:p>
      </dgm:t>
    </dgm:pt>
    <dgm:pt modelId="{4FFF4578-8825-48DF-98D5-16D98065DB4A}" type="parTrans" cxnId="{70E7E5D2-A38D-4CF8-A9CC-78D3D80DA7DC}">
      <dgm:prSet/>
      <dgm:spPr/>
      <dgm:t>
        <a:bodyPr/>
        <a:lstStyle/>
        <a:p>
          <a:pPr algn="just"/>
          <a:endParaRPr lang="es-MX"/>
        </a:p>
      </dgm:t>
    </dgm:pt>
    <dgm:pt modelId="{8ADF1F68-B911-4387-8A37-D0D03C256035}" type="sibTrans" cxnId="{70E7E5D2-A38D-4CF8-A9CC-78D3D80DA7DC}">
      <dgm:prSet/>
      <dgm:spPr/>
      <dgm:t>
        <a:bodyPr/>
        <a:lstStyle/>
        <a:p>
          <a:pPr algn="just"/>
          <a:endParaRPr lang="es-MX"/>
        </a:p>
      </dgm:t>
    </dgm:pt>
    <dgm:pt modelId="{C01634BD-9630-4FE0-9428-18F277106A45}" type="pres">
      <dgm:prSet presAssocID="{9D158B37-875B-4311-90E1-40489D9015D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4B060485-065B-4C8F-9FEB-89E5C76C2F69}" type="pres">
      <dgm:prSet presAssocID="{66FA503A-FF24-4C17-BB55-E497B22FFD61}" presName="thickLine" presStyleLbl="alignNode1" presStyleIdx="0" presStyleCnt="5"/>
      <dgm:spPr/>
    </dgm:pt>
    <dgm:pt modelId="{F8DE77FE-9EA1-458D-842D-51271871E3B8}" type="pres">
      <dgm:prSet presAssocID="{66FA503A-FF24-4C17-BB55-E497B22FFD61}" presName="horz1" presStyleCnt="0"/>
      <dgm:spPr/>
    </dgm:pt>
    <dgm:pt modelId="{820579F0-77E2-4CBD-B088-835263EFCD76}" type="pres">
      <dgm:prSet presAssocID="{66FA503A-FF24-4C17-BB55-E497B22FFD61}" presName="tx1" presStyleLbl="revTx" presStyleIdx="0" presStyleCnt="5"/>
      <dgm:spPr/>
      <dgm:t>
        <a:bodyPr/>
        <a:lstStyle/>
        <a:p>
          <a:endParaRPr lang="es-MX"/>
        </a:p>
      </dgm:t>
    </dgm:pt>
    <dgm:pt modelId="{A0CF37D6-7688-4B68-A6B2-595052EEA856}" type="pres">
      <dgm:prSet presAssocID="{66FA503A-FF24-4C17-BB55-E497B22FFD61}" presName="vert1" presStyleCnt="0"/>
      <dgm:spPr/>
    </dgm:pt>
    <dgm:pt modelId="{2DEE6803-13BD-4FA6-9753-534F962AA656}" type="pres">
      <dgm:prSet presAssocID="{3F50296F-CF4C-44DE-91C1-214E81063539}" presName="thickLine" presStyleLbl="alignNode1" presStyleIdx="1" presStyleCnt="5"/>
      <dgm:spPr/>
    </dgm:pt>
    <dgm:pt modelId="{CC4271BA-6E88-4CAF-9B47-7A18E3949B94}" type="pres">
      <dgm:prSet presAssocID="{3F50296F-CF4C-44DE-91C1-214E81063539}" presName="horz1" presStyleCnt="0"/>
      <dgm:spPr/>
    </dgm:pt>
    <dgm:pt modelId="{7380C51E-BA74-41AB-897D-30EEE7A6B583}" type="pres">
      <dgm:prSet presAssocID="{3F50296F-CF4C-44DE-91C1-214E81063539}" presName="tx1" presStyleLbl="revTx" presStyleIdx="1" presStyleCnt="5"/>
      <dgm:spPr/>
      <dgm:t>
        <a:bodyPr/>
        <a:lstStyle/>
        <a:p>
          <a:endParaRPr lang="es-MX"/>
        </a:p>
      </dgm:t>
    </dgm:pt>
    <dgm:pt modelId="{04C49325-0A45-43ED-9723-A663804B9C39}" type="pres">
      <dgm:prSet presAssocID="{3F50296F-CF4C-44DE-91C1-214E81063539}" presName="vert1" presStyleCnt="0"/>
      <dgm:spPr/>
    </dgm:pt>
    <dgm:pt modelId="{62E38F52-83B0-4F5D-9C45-E68336D7C552}" type="pres">
      <dgm:prSet presAssocID="{A3C6BF39-EEFE-47B0-81A7-DD2F0BA5C3BE}" presName="thickLine" presStyleLbl="alignNode1" presStyleIdx="2" presStyleCnt="5"/>
      <dgm:spPr/>
    </dgm:pt>
    <dgm:pt modelId="{EC39623D-01AA-425D-86FA-3E8B6D9F2752}" type="pres">
      <dgm:prSet presAssocID="{A3C6BF39-EEFE-47B0-81A7-DD2F0BA5C3BE}" presName="horz1" presStyleCnt="0"/>
      <dgm:spPr/>
    </dgm:pt>
    <dgm:pt modelId="{59193B1E-0D33-4C91-AE82-304EB8988449}" type="pres">
      <dgm:prSet presAssocID="{A3C6BF39-EEFE-47B0-81A7-DD2F0BA5C3BE}" presName="tx1" presStyleLbl="revTx" presStyleIdx="2" presStyleCnt="5"/>
      <dgm:spPr/>
      <dgm:t>
        <a:bodyPr/>
        <a:lstStyle/>
        <a:p>
          <a:endParaRPr lang="es-MX"/>
        </a:p>
      </dgm:t>
    </dgm:pt>
    <dgm:pt modelId="{B3451BD9-90D6-4AC1-B952-6C866683DB10}" type="pres">
      <dgm:prSet presAssocID="{A3C6BF39-EEFE-47B0-81A7-DD2F0BA5C3BE}" presName="vert1" presStyleCnt="0"/>
      <dgm:spPr/>
    </dgm:pt>
    <dgm:pt modelId="{32589CDB-5A37-40DF-8095-E6C9D833E8BB}" type="pres">
      <dgm:prSet presAssocID="{AE60C528-F2AC-4D76-8C97-9A725E98F2E7}" presName="thickLine" presStyleLbl="alignNode1" presStyleIdx="3" presStyleCnt="5"/>
      <dgm:spPr/>
    </dgm:pt>
    <dgm:pt modelId="{0A2F3B36-1DCB-4BA0-90A0-9B19347EB4EE}" type="pres">
      <dgm:prSet presAssocID="{AE60C528-F2AC-4D76-8C97-9A725E98F2E7}" presName="horz1" presStyleCnt="0"/>
      <dgm:spPr/>
    </dgm:pt>
    <dgm:pt modelId="{82A79E3C-511D-479A-8E9B-D6FB048FCBFF}" type="pres">
      <dgm:prSet presAssocID="{AE60C528-F2AC-4D76-8C97-9A725E98F2E7}" presName="tx1" presStyleLbl="revTx" presStyleIdx="3" presStyleCnt="5"/>
      <dgm:spPr/>
      <dgm:t>
        <a:bodyPr/>
        <a:lstStyle/>
        <a:p>
          <a:endParaRPr lang="es-MX"/>
        </a:p>
      </dgm:t>
    </dgm:pt>
    <dgm:pt modelId="{10D50A9E-D85F-4B0F-AB54-E175D4C95608}" type="pres">
      <dgm:prSet presAssocID="{AE60C528-F2AC-4D76-8C97-9A725E98F2E7}" presName="vert1" presStyleCnt="0"/>
      <dgm:spPr/>
    </dgm:pt>
    <dgm:pt modelId="{53AFDBC7-9230-4E3B-91F0-47FD72F14DC0}" type="pres">
      <dgm:prSet presAssocID="{0C2B63B4-A5C0-427B-A8BF-EFBE7F519885}" presName="thickLine" presStyleLbl="alignNode1" presStyleIdx="4" presStyleCnt="5"/>
      <dgm:spPr/>
    </dgm:pt>
    <dgm:pt modelId="{61EDC232-9129-4BCF-B37C-07F177296681}" type="pres">
      <dgm:prSet presAssocID="{0C2B63B4-A5C0-427B-A8BF-EFBE7F519885}" presName="horz1" presStyleCnt="0"/>
      <dgm:spPr/>
    </dgm:pt>
    <dgm:pt modelId="{B1B8F268-7A88-4653-9397-9BDC791735CF}" type="pres">
      <dgm:prSet presAssocID="{0C2B63B4-A5C0-427B-A8BF-EFBE7F519885}" presName="tx1" presStyleLbl="revTx" presStyleIdx="4" presStyleCnt="5"/>
      <dgm:spPr/>
      <dgm:t>
        <a:bodyPr/>
        <a:lstStyle/>
        <a:p>
          <a:endParaRPr lang="es-MX"/>
        </a:p>
      </dgm:t>
    </dgm:pt>
    <dgm:pt modelId="{943052F4-1D5C-4CA3-8CCA-3C865C0E641F}" type="pres">
      <dgm:prSet presAssocID="{0C2B63B4-A5C0-427B-A8BF-EFBE7F519885}" presName="vert1" presStyleCnt="0"/>
      <dgm:spPr/>
    </dgm:pt>
  </dgm:ptLst>
  <dgm:cxnLst>
    <dgm:cxn modelId="{7C08D7E6-AA49-41A0-B9F4-706A79F36319}" type="presOf" srcId="{3F50296F-CF4C-44DE-91C1-214E81063539}" destId="{7380C51E-BA74-41AB-897D-30EEE7A6B583}" srcOrd="0" destOrd="0" presId="urn:microsoft.com/office/officeart/2008/layout/LinedList"/>
    <dgm:cxn modelId="{8DC2729B-1724-405D-8337-173B52DEA914}" type="presOf" srcId="{66FA503A-FF24-4C17-BB55-E497B22FFD61}" destId="{820579F0-77E2-4CBD-B088-835263EFCD76}" srcOrd="0" destOrd="0" presId="urn:microsoft.com/office/officeart/2008/layout/LinedList"/>
    <dgm:cxn modelId="{C9200D07-1475-4AB5-8339-DAE3565B8B8B}" srcId="{9D158B37-875B-4311-90E1-40489D9015D4}" destId="{AE60C528-F2AC-4D76-8C97-9A725E98F2E7}" srcOrd="3" destOrd="0" parTransId="{2F18312D-1352-447A-957F-7C497E8D9689}" sibTransId="{50F7CC54-A8FD-4211-A157-E03F763C14CB}"/>
    <dgm:cxn modelId="{F8D6A3AE-E03D-47BC-BB41-B6D2C158E0BE}" srcId="{9D158B37-875B-4311-90E1-40489D9015D4}" destId="{A3C6BF39-EEFE-47B0-81A7-DD2F0BA5C3BE}" srcOrd="2" destOrd="0" parTransId="{2AA4FF2B-3C18-4554-8F97-C050D340A573}" sibTransId="{3D514DBB-4E82-446A-B2AD-BC648F11ACB6}"/>
    <dgm:cxn modelId="{97F033BC-F9D3-4DA1-9D5B-659BB68EABB4}" type="presOf" srcId="{AE60C528-F2AC-4D76-8C97-9A725E98F2E7}" destId="{82A79E3C-511D-479A-8E9B-D6FB048FCBFF}" srcOrd="0" destOrd="0" presId="urn:microsoft.com/office/officeart/2008/layout/LinedList"/>
    <dgm:cxn modelId="{7A550BC9-C863-45F6-843A-3F0758108083}" type="presOf" srcId="{0C2B63B4-A5C0-427B-A8BF-EFBE7F519885}" destId="{B1B8F268-7A88-4653-9397-9BDC791735CF}" srcOrd="0" destOrd="0" presId="urn:microsoft.com/office/officeart/2008/layout/LinedList"/>
    <dgm:cxn modelId="{A83A00E9-3813-4A27-9D66-8A8805DE480C}" srcId="{9D158B37-875B-4311-90E1-40489D9015D4}" destId="{3F50296F-CF4C-44DE-91C1-214E81063539}" srcOrd="1" destOrd="0" parTransId="{2CE1D6D9-2837-4159-A6A4-D4565637E0BA}" sibTransId="{AA253787-EE36-4517-91D4-33AC4D09B8D0}"/>
    <dgm:cxn modelId="{408FF9A2-EBA1-4AA8-AB2A-AAD8B35A4E4F}" srcId="{9D158B37-875B-4311-90E1-40489D9015D4}" destId="{66FA503A-FF24-4C17-BB55-E497B22FFD61}" srcOrd="0" destOrd="0" parTransId="{BE809C51-A4A8-4860-8AD1-5ADD80073551}" sibTransId="{78AEE098-713B-4DF1-8AD2-F0F2256FDDE9}"/>
    <dgm:cxn modelId="{3690A0F4-B3C3-4A2F-BCAA-760646C07A0F}" type="presOf" srcId="{A3C6BF39-EEFE-47B0-81A7-DD2F0BA5C3BE}" destId="{59193B1E-0D33-4C91-AE82-304EB8988449}" srcOrd="0" destOrd="0" presId="urn:microsoft.com/office/officeart/2008/layout/LinedList"/>
    <dgm:cxn modelId="{70E7E5D2-A38D-4CF8-A9CC-78D3D80DA7DC}" srcId="{9D158B37-875B-4311-90E1-40489D9015D4}" destId="{0C2B63B4-A5C0-427B-A8BF-EFBE7F519885}" srcOrd="4" destOrd="0" parTransId="{4FFF4578-8825-48DF-98D5-16D98065DB4A}" sibTransId="{8ADF1F68-B911-4387-8A37-D0D03C256035}"/>
    <dgm:cxn modelId="{4F85BDB0-BD98-44BE-BA76-C6E1277D8045}" type="presOf" srcId="{9D158B37-875B-4311-90E1-40489D9015D4}" destId="{C01634BD-9630-4FE0-9428-18F277106A45}" srcOrd="0" destOrd="0" presId="urn:microsoft.com/office/officeart/2008/layout/LinedList"/>
    <dgm:cxn modelId="{691F475D-CEBA-484D-A66E-B5990FB2A92A}" type="presParOf" srcId="{C01634BD-9630-4FE0-9428-18F277106A45}" destId="{4B060485-065B-4C8F-9FEB-89E5C76C2F69}" srcOrd="0" destOrd="0" presId="urn:microsoft.com/office/officeart/2008/layout/LinedList"/>
    <dgm:cxn modelId="{197CACEE-D5D3-406C-A004-B8D8E288C64F}" type="presParOf" srcId="{C01634BD-9630-4FE0-9428-18F277106A45}" destId="{F8DE77FE-9EA1-458D-842D-51271871E3B8}" srcOrd="1" destOrd="0" presId="urn:microsoft.com/office/officeart/2008/layout/LinedList"/>
    <dgm:cxn modelId="{AB6AB42C-5974-4718-8355-C2B41657CA7D}" type="presParOf" srcId="{F8DE77FE-9EA1-458D-842D-51271871E3B8}" destId="{820579F0-77E2-4CBD-B088-835263EFCD76}" srcOrd="0" destOrd="0" presId="urn:microsoft.com/office/officeart/2008/layout/LinedList"/>
    <dgm:cxn modelId="{515C0833-72F2-4C3D-AB88-1107C42481CF}" type="presParOf" srcId="{F8DE77FE-9EA1-458D-842D-51271871E3B8}" destId="{A0CF37D6-7688-4B68-A6B2-595052EEA856}" srcOrd="1" destOrd="0" presId="urn:microsoft.com/office/officeart/2008/layout/LinedList"/>
    <dgm:cxn modelId="{42F96FE6-56C7-4689-8F86-B279648B40C3}" type="presParOf" srcId="{C01634BD-9630-4FE0-9428-18F277106A45}" destId="{2DEE6803-13BD-4FA6-9753-534F962AA656}" srcOrd="2" destOrd="0" presId="urn:microsoft.com/office/officeart/2008/layout/LinedList"/>
    <dgm:cxn modelId="{9B27EA22-FFD6-4449-AC44-E18E68F4B944}" type="presParOf" srcId="{C01634BD-9630-4FE0-9428-18F277106A45}" destId="{CC4271BA-6E88-4CAF-9B47-7A18E3949B94}" srcOrd="3" destOrd="0" presId="urn:microsoft.com/office/officeart/2008/layout/LinedList"/>
    <dgm:cxn modelId="{A6370581-D1E6-4CF3-AEAE-6913E8372961}" type="presParOf" srcId="{CC4271BA-6E88-4CAF-9B47-7A18E3949B94}" destId="{7380C51E-BA74-41AB-897D-30EEE7A6B583}" srcOrd="0" destOrd="0" presId="urn:microsoft.com/office/officeart/2008/layout/LinedList"/>
    <dgm:cxn modelId="{E84E40A6-B291-4E93-860F-BB9414DD1E48}" type="presParOf" srcId="{CC4271BA-6E88-4CAF-9B47-7A18E3949B94}" destId="{04C49325-0A45-43ED-9723-A663804B9C39}" srcOrd="1" destOrd="0" presId="urn:microsoft.com/office/officeart/2008/layout/LinedList"/>
    <dgm:cxn modelId="{59C99D20-FC53-4081-98C4-22ECB029114C}" type="presParOf" srcId="{C01634BD-9630-4FE0-9428-18F277106A45}" destId="{62E38F52-83B0-4F5D-9C45-E68336D7C552}" srcOrd="4" destOrd="0" presId="urn:microsoft.com/office/officeart/2008/layout/LinedList"/>
    <dgm:cxn modelId="{0FFA3615-AF67-40D7-83AC-716F8BDA53A6}" type="presParOf" srcId="{C01634BD-9630-4FE0-9428-18F277106A45}" destId="{EC39623D-01AA-425D-86FA-3E8B6D9F2752}" srcOrd="5" destOrd="0" presId="urn:microsoft.com/office/officeart/2008/layout/LinedList"/>
    <dgm:cxn modelId="{EB87727B-7D5F-45E3-A632-0B779FBE97E9}" type="presParOf" srcId="{EC39623D-01AA-425D-86FA-3E8B6D9F2752}" destId="{59193B1E-0D33-4C91-AE82-304EB8988449}" srcOrd="0" destOrd="0" presId="urn:microsoft.com/office/officeart/2008/layout/LinedList"/>
    <dgm:cxn modelId="{24D1F4E5-F189-4EDF-8019-A085911D9098}" type="presParOf" srcId="{EC39623D-01AA-425D-86FA-3E8B6D9F2752}" destId="{B3451BD9-90D6-4AC1-B952-6C866683DB10}" srcOrd="1" destOrd="0" presId="urn:microsoft.com/office/officeart/2008/layout/LinedList"/>
    <dgm:cxn modelId="{0A9D69F8-91EC-4CF8-99D0-A80E5C190C08}" type="presParOf" srcId="{C01634BD-9630-4FE0-9428-18F277106A45}" destId="{32589CDB-5A37-40DF-8095-E6C9D833E8BB}" srcOrd="6" destOrd="0" presId="urn:microsoft.com/office/officeart/2008/layout/LinedList"/>
    <dgm:cxn modelId="{AAE1C3B7-BD1E-403B-BAE9-A4EF4E27177E}" type="presParOf" srcId="{C01634BD-9630-4FE0-9428-18F277106A45}" destId="{0A2F3B36-1DCB-4BA0-90A0-9B19347EB4EE}" srcOrd="7" destOrd="0" presId="urn:microsoft.com/office/officeart/2008/layout/LinedList"/>
    <dgm:cxn modelId="{DA33032E-69BB-43F9-851F-760EC5B67453}" type="presParOf" srcId="{0A2F3B36-1DCB-4BA0-90A0-9B19347EB4EE}" destId="{82A79E3C-511D-479A-8E9B-D6FB048FCBFF}" srcOrd="0" destOrd="0" presId="urn:microsoft.com/office/officeart/2008/layout/LinedList"/>
    <dgm:cxn modelId="{614BF1E2-EA45-407E-A652-CDB7E8792F8E}" type="presParOf" srcId="{0A2F3B36-1DCB-4BA0-90A0-9B19347EB4EE}" destId="{10D50A9E-D85F-4B0F-AB54-E175D4C95608}" srcOrd="1" destOrd="0" presId="urn:microsoft.com/office/officeart/2008/layout/LinedList"/>
    <dgm:cxn modelId="{090042EF-D000-43D0-B494-8A3E95480533}" type="presParOf" srcId="{C01634BD-9630-4FE0-9428-18F277106A45}" destId="{53AFDBC7-9230-4E3B-91F0-47FD72F14DC0}" srcOrd="8" destOrd="0" presId="urn:microsoft.com/office/officeart/2008/layout/LinedList"/>
    <dgm:cxn modelId="{188F0941-9B76-4877-B79D-69F822FAA939}" type="presParOf" srcId="{C01634BD-9630-4FE0-9428-18F277106A45}" destId="{61EDC232-9129-4BCF-B37C-07F177296681}" srcOrd="9" destOrd="0" presId="urn:microsoft.com/office/officeart/2008/layout/LinedList"/>
    <dgm:cxn modelId="{346B7E3A-6B04-4374-A425-7D617681744A}" type="presParOf" srcId="{61EDC232-9129-4BCF-B37C-07F177296681}" destId="{B1B8F268-7A88-4653-9397-9BDC791735CF}" srcOrd="0" destOrd="0" presId="urn:microsoft.com/office/officeart/2008/layout/LinedList"/>
    <dgm:cxn modelId="{4F4830B6-CDBB-463F-96BA-21EAB8B27472}" type="presParOf" srcId="{61EDC232-9129-4BCF-B37C-07F177296681}" destId="{943052F4-1D5C-4CA3-8CCA-3C865C0E641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1AFD39-5F85-4885-A059-1CDA0FA06CC7}" type="doc">
      <dgm:prSet loTypeId="urn:microsoft.com/office/officeart/2005/8/layout/vList5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86504C0B-D4E7-477B-B63F-804879B96306}">
      <dgm:prSet phldrT="[Texto]"/>
      <dgm:spPr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s-MX" dirty="0" smtClean="0"/>
            <a:t>Presupuestos</a:t>
          </a:r>
          <a:endParaRPr lang="es-MX" dirty="0"/>
        </a:p>
      </dgm:t>
    </dgm:pt>
    <dgm:pt modelId="{6B88944D-F1C9-4FF6-A93D-372A62B6D37E}" type="parTrans" cxnId="{B7DE966C-C907-435A-AC99-06DEFACDC8C2}">
      <dgm:prSet/>
      <dgm:spPr/>
      <dgm:t>
        <a:bodyPr/>
        <a:lstStyle/>
        <a:p>
          <a:endParaRPr lang="es-MX"/>
        </a:p>
      </dgm:t>
    </dgm:pt>
    <dgm:pt modelId="{E5EF9D1C-3D92-4732-92A8-485E6A850346}" type="sibTrans" cxnId="{B7DE966C-C907-435A-AC99-06DEFACDC8C2}">
      <dgm:prSet/>
      <dgm:spPr/>
      <dgm:t>
        <a:bodyPr/>
        <a:lstStyle/>
        <a:p>
          <a:endParaRPr lang="es-MX"/>
        </a:p>
      </dgm:t>
    </dgm:pt>
    <dgm:pt modelId="{4A1DC744-7658-404B-9F84-1BE8469A8FF9}">
      <dgm:prSet/>
      <dgm:spPr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s-MX" dirty="0" smtClean="0"/>
            <a:t>Ingresos</a:t>
          </a:r>
          <a:endParaRPr lang="es-MX" dirty="0"/>
        </a:p>
      </dgm:t>
    </dgm:pt>
    <dgm:pt modelId="{4CAE3BCA-C9E9-4965-B83E-3677B33D7269}" type="parTrans" cxnId="{B129D916-FF40-48B2-A7A4-797F12395E62}">
      <dgm:prSet/>
      <dgm:spPr/>
      <dgm:t>
        <a:bodyPr/>
        <a:lstStyle/>
        <a:p>
          <a:endParaRPr lang="es-MX"/>
        </a:p>
      </dgm:t>
    </dgm:pt>
    <dgm:pt modelId="{DFA2E9D9-F909-4F43-98BE-397C7A469CEA}" type="sibTrans" cxnId="{B129D916-FF40-48B2-A7A4-797F12395E62}">
      <dgm:prSet/>
      <dgm:spPr/>
      <dgm:t>
        <a:bodyPr/>
        <a:lstStyle/>
        <a:p>
          <a:endParaRPr lang="es-MX"/>
        </a:p>
      </dgm:t>
    </dgm:pt>
    <dgm:pt modelId="{DA6C60D8-EC07-4BDA-BEA4-02AF15E10EBF}">
      <dgm:prSet/>
      <dgm:spPr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s-MX" dirty="0" smtClean="0"/>
            <a:t>Egresos</a:t>
          </a:r>
          <a:endParaRPr lang="es-MX" dirty="0"/>
        </a:p>
      </dgm:t>
    </dgm:pt>
    <dgm:pt modelId="{99F5CD96-BEEE-49C0-8CB7-90B3D0BD8920}" type="parTrans" cxnId="{672DE52E-55AE-4F62-895A-EC9C3C150784}">
      <dgm:prSet/>
      <dgm:spPr/>
      <dgm:t>
        <a:bodyPr/>
        <a:lstStyle/>
        <a:p>
          <a:endParaRPr lang="es-MX"/>
        </a:p>
      </dgm:t>
    </dgm:pt>
    <dgm:pt modelId="{5C0395BA-31B4-4776-94C0-F3A1DAE45F0E}" type="sibTrans" cxnId="{672DE52E-55AE-4F62-895A-EC9C3C150784}">
      <dgm:prSet/>
      <dgm:spPr/>
      <dgm:t>
        <a:bodyPr/>
        <a:lstStyle/>
        <a:p>
          <a:endParaRPr lang="es-MX"/>
        </a:p>
      </dgm:t>
    </dgm:pt>
    <dgm:pt modelId="{293608D8-FA23-46F1-B634-501ED20DB364}">
      <dgm:prSet/>
      <dgm:spPr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s-MX" smtClean="0"/>
            <a:t>Contabilidad</a:t>
          </a:r>
          <a:endParaRPr lang="es-MX"/>
        </a:p>
      </dgm:t>
    </dgm:pt>
    <dgm:pt modelId="{303D0804-3D49-48AB-8B9E-FDA4B14298A0}" type="parTrans" cxnId="{C591C250-070F-4167-B437-D23832BBDCCE}">
      <dgm:prSet/>
      <dgm:spPr/>
      <dgm:t>
        <a:bodyPr/>
        <a:lstStyle/>
        <a:p>
          <a:endParaRPr lang="es-MX"/>
        </a:p>
      </dgm:t>
    </dgm:pt>
    <dgm:pt modelId="{D23F75D8-5EAE-48FA-B6C5-4ECA07CF3282}" type="sibTrans" cxnId="{C591C250-070F-4167-B437-D23832BBDCCE}">
      <dgm:prSet/>
      <dgm:spPr/>
      <dgm:t>
        <a:bodyPr/>
        <a:lstStyle/>
        <a:p>
          <a:endParaRPr lang="es-MX"/>
        </a:p>
      </dgm:t>
    </dgm:pt>
    <dgm:pt modelId="{E3057D38-C341-43DD-96B1-46989F804008}">
      <dgm:prSet/>
      <dgm:spPr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s-MX" smtClean="0"/>
            <a:t>Catálogos</a:t>
          </a:r>
          <a:endParaRPr lang="es-MX"/>
        </a:p>
      </dgm:t>
    </dgm:pt>
    <dgm:pt modelId="{872D1BCD-2CC4-4B37-AAED-FF9B2DB6F47A}" type="parTrans" cxnId="{2512C27D-55F0-4F9C-AED2-ABDC8E94E2E3}">
      <dgm:prSet/>
      <dgm:spPr/>
      <dgm:t>
        <a:bodyPr/>
        <a:lstStyle/>
        <a:p>
          <a:endParaRPr lang="es-MX"/>
        </a:p>
      </dgm:t>
    </dgm:pt>
    <dgm:pt modelId="{348A5E1C-5072-407F-8E51-FB58E763F643}" type="sibTrans" cxnId="{2512C27D-55F0-4F9C-AED2-ABDC8E94E2E3}">
      <dgm:prSet/>
      <dgm:spPr/>
      <dgm:t>
        <a:bodyPr/>
        <a:lstStyle/>
        <a:p>
          <a:endParaRPr lang="es-MX"/>
        </a:p>
      </dgm:t>
    </dgm:pt>
    <dgm:pt modelId="{001ACDF6-364A-470E-99DD-8FC81DF16A26}">
      <dgm:prSet/>
      <dgm:spPr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s-MX" smtClean="0"/>
            <a:t>Auxiliares</a:t>
          </a:r>
          <a:endParaRPr lang="es-MX"/>
        </a:p>
      </dgm:t>
    </dgm:pt>
    <dgm:pt modelId="{0C83ACA8-2D45-4088-B0E0-468F1FD39FC7}" type="parTrans" cxnId="{269C348A-0514-49B5-B814-BD988D7E29AD}">
      <dgm:prSet/>
      <dgm:spPr/>
      <dgm:t>
        <a:bodyPr/>
        <a:lstStyle/>
        <a:p>
          <a:endParaRPr lang="es-MX"/>
        </a:p>
      </dgm:t>
    </dgm:pt>
    <dgm:pt modelId="{BA99C1F6-909D-44C8-A4F8-FA8E66C545A5}" type="sibTrans" cxnId="{269C348A-0514-49B5-B814-BD988D7E29AD}">
      <dgm:prSet/>
      <dgm:spPr/>
      <dgm:t>
        <a:bodyPr/>
        <a:lstStyle/>
        <a:p>
          <a:endParaRPr lang="es-MX"/>
        </a:p>
      </dgm:t>
    </dgm:pt>
    <dgm:pt modelId="{3FF0813F-2B83-4DF7-97FB-4B9533487198}">
      <dgm:prSet/>
      <dgm:spPr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s-MX" smtClean="0"/>
            <a:t>Configuración</a:t>
          </a:r>
          <a:endParaRPr lang="es-MX"/>
        </a:p>
      </dgm:t>
    </dgm:pt>
    <dgm:pt modelId="{E58C8CD3-3BF0-4EC0-ADE8-19986A907C62}" type="parTrans" cxnId="{1EF31936-5CCB-4893-8C1E-48DD09F1301D}">
      <dgm:prSet/>
      <dgm:spPr/>
      <dgm:t>
        <a:bodyPr/>
        <a:lstStyle/>
        <a:p>
          <a:endParaRPr lang="es-MX"/>
        </a:p>
      </dgm:t>
    </dgm:pt>
    <dgm:pt modelId="{C255CE65-57A0-427D-B4E4-FB8E1FFB805A}" type="sibTrans" cxnId="{1EF31936-5CCB-4893-8C1E-48DD09F1301D}">
      <dgm:prSet/>
      <dgm:spPr/>
      <dgm:t>
        <a:bodyPr/>
        <a:lstStyle/>
        <a:p>
          <a:endParaRPr lang="es-MX"/>
        </a:p>
      </dgm:t>
    </dgm:pt>
    <dgm:pt modelId="{0B0E6660-3764-41CC-A174-37E0E1F97B68}">
      <dgm:prSet/>
      <dgm:spPr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r>
            <a:rPr lang="es-MX" smtClean="0"/>
            <a:t>Usuario</a:t>
          </a:r>
          <a:endParaRPr lang="es-MX"/>
        </a:p>
      </dgm:t>
    </dgm:pt>
    <dgm:pt modelId="{53CDFF19-403D-42E1-8DC8-CA7E6407AC6D}" type="parTrans" cxnId="{A3BA0DAB-8C8C-42AB-9E46-33EF5FB6692E}">
      <dgm:prSet/>
      <dgm:spPr/>
      <dgm:t>
        <a:bodyPr/>
        <a:lstStyle/>
        <a:p>
          <a:endParaRPr lang="es-MX"/>
        </a:p>
      </dgm:t>
    </dgm:pt>
    <dgm:pt modelId="{B6554A46-E979-413A-B6B3-7ABD0C2D9E79}" type="sibTrans" cxnId="{A3BA0DAB-8C8C-42AB-9E46-33EF5FB6692E}">
      <dgm:prSet/>
      <dgm:spPr/>
      <dgm:t>
        <a:bodyPr/>
        <a:lstStyle/>
        <a:p>
          <a:endParaRPr lang="es-MX"/>
        </a:p>
      </dgm:t>
    </dgm:pt>
    <dgm:pt modelId="{788459AA-4616-455B-829F-8152CBE88D0A}" type="pres">
      <dgm:prSet presAssocID="{A51AFD39-5F85-4885-A059-1CDA0FA06CC7}" presName="Name0" presStyleCnt="0">
        <dgm:presLayoutVars>
          <dgm:dir/>
          <dgm:animLvl val="lvl"/>
          <dgm:resizeHandles val="exact"/>
        </dgm:presLayoutVars>
      </dgm:prSet>
      <dgm:spPr/>
    </dgm:pt>
    <dgm:pt modelId="{AC82B67C-39F8-44F7-BECB-8623F6A9C3A5}" type="pres">
      <dgm:prSet presAssocID="{86504C0B-D4E7-477B-B63F-804879B96306}" presName="linNode" presStyleCnt="0"/>
      <dgm:spPr/>
    </dgm:pt>
    <dgm:pt modelId="{45FBEA3B-4B44-4576-A69C-A9EE4843B37B}" type="pres">
      <dgm:prSet presAssocID="{86504C0B-D4E7-477B-B63F-804879B96306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40F2A358-1925-4F65-AF40-19933BD4A4EF}" type="pres">
      <dgm:prSet presAssocID="{E5EF9D1C-3D92-4732-92A8-485E6A850346}" presName="sp" presStyleCnt="0"/>
      <dgm:spPr/>
    </dgm:pt>
    <dgm:pt modelId="{6571DCA9-72F1-487F-9A93-93C08E24EAC7}" type="pres">
      <dgm:prSet presAssocID="{4A1DC744-7658-404B-9F84-1BE8469A8FF9}" presName="linNode" presStyleCnt="0"/>
      <dgm:spPr/>
    </dgm:pt>
    <dgm:pt modelId="{C4D71BE5-670E-4C68-86D0-231F718F0636}" type="pres">
      <dgm:prSet presAssocID="{4A1DC744-7658-404B-9F84-1BE8469A8FF9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5688ABC4-43E7-4B26-BCEE-2DB7ED41E815}" type="pres">
      <dgm:prSet presAssocID="{DFA2E9D9-F909-4F43-98BE-397C7A469CEA}" presName="sp" presStyleCnt="0"/>
      <dgm:spPr/>
    </dgm:pt>
    <dgm:pt modelId="{B3E5A78D-3DAA-458B-90B7-17FA7DF49938}" type="pres">
      <dgm:prSet presAssocID="{DA6C60D8-EC07-4BDA-BEA4-02AF15E10EBF}" presName="linNode" presStyleCnt="0"/>
      <dgm:spPr/>
    </dgm:pt>
    <dgm:pt modelId="{62294802-5482-451C-BE61-4E64B5D3440C}" type="pres">
      <dgm:prSet presAssocID="{DA6C60D8-EC07-4BDA-BEA4-02AF15E10EBF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66A4C733-0CFD-4356-BA66-143A607B584F}" type="pres">
      <dgm:prSet presAssocID="{5C0395BA-31B4-4776-94C0-F3A1DAE45F0E}" presName="sp" presStyleCnt="0"/>
      <dgm:spPr/>
    </dgm:pt>
    <dgm:pt modelId="{6E17A149-30E1-4F58-9956-1A2D3075B81A}" type="pres">
      <dgm:prSet presAssocID="{293608D8-FA23-46F1-B634-501ED20DB364}" presName="linNode" presStyleCnt="0"/>
      <dgm:spPr/>
    </dgm:pt>
    <dgm:pt modelId="{787D6144-AB2A-464E-BE02-8DDD1FC84FD9}" type="pres">
      <dgm:prSet presAssocID="{293608D8-FA23-46F1-B634-501ED20DB364}" presName="parentText" presStyleLbl="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C2413C4-4162-4C96-889C-30DCE4D6AEC9}" type="pres">
      <dgm:prSet presAssocID="{D23F75D8-5EAE-48FA-B6C5-4ECA07CF3282}" presName="sp" presStyleCnt="0"/>
      <dgm:spPr/>
    </dgm:pt>
    <dgm:pt modelId="{08B15235-1B40-461C-9031-7FA87ACFCBBC}" type="pres">
      <dgm:prSet presAssocID="{E3057D38-C341-43DD-96B1-46989F804008}" presName="linNode" presStyleCnt="0"/>
      <dgm:spPr/>
    </dgm:pt>
    <dgm:pt modelId="{F68F03B4-C813-4711-9607-B1B1335271DF}" type="pres">
      <dgm:prSet presAssocID="{E3057D38-C341-43DD-96B1-46989F804008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B70A84D2-B6D2-440A-8FFF-1F754F7C4648}" type="pres">
      <dgm:prSet presAssocID="{348A5E1C-5072-407F-8E51-FB58E763F643}" presName="sp" presStyleCnt="0"/>
      <dgm:spPr/>
    </dgm:pt>
    <dgm:pt modelId="{3D4B13CA-16FF-4DDB-BACE-A1179577E9A6}" type="pres">
      <dgm:prSet presAssocID="{001ACDF6-364A-470E-99DD-8FC81DF16A26}" presName="linNode" presStyleCnt="0"/>
      <dgm:spPr/>
    </dgm:pt>
    <dgm:pt modelId="{1244690E-CCD3-4A71-9488-AB19393A51A3}" type="pres">
      <dgm:prSet presAssocID="{001ACDF6-364A-470E-99DD-8FC81DF16A26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685AAE9A-0882-4DE7-8BC0-3C4060A04EF7}" type="pres">
      <dgm:prSet presAssocID="{BA99C1F6-909D-44C8-A4F8-FA8E66C545A5}" presName="sp" presStyleCnt="0"/>
      <dgm:spPr/>
    </dgm:pt>
    <dgm:pt modelId="{62A29AD5-3C56-45E2-A51B-E89E8953EE1F}" type="pres">
      <dgm:prSet presAssocID="{3FF0813F-2B83-4DF7-97FB-4B9533487198}" presName="linNode" presStyleCnt="0"/>
      <dgm:spPr/>
    </dgm:pt>
    <dgm:pt modelId="{D33943B0-B125-4C5C-BD81-DB70844B77D1}" type="pres">
      <dgm:prSet presAssocID="{3FF0813F-2B83-4DF7-97FB-4B9533487198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4ECBE303-E38B-41CC-A82C-107EBC864518}" type="pres">
      <dgm:prSet presAssocID="{C255CE65-57A0-427D-B4E4-FB8E1FFB805A}" presName="sp" presStyleCnt="0"/>
      <dgm:spPr/>
    </dgm:pt>
    <dgm:pt modelId="{AB404CBB-75B3-4774-BE4A-D2432CF2A271}" type="pres">
      <dgm:prSet presAssocID="{0B0E6660-3764-41CC-A174-37E0E1F97B68}" presName="linNode" presStyleCnt="0"/>
      <dgm:spPr/>
    </dgm:pt>
    <dgm:pt modelId="{260E3E5E-68B6-4328-81A4-8284D9AB8CC8}" type="pres">
      <dgm:prSet presAssocID="{0B0E6660-3764-41CC-A174-37E0E1F97B68}" presName="parentText" presStyleLbl="node1" presStyleIdx="7" presStyleCnt="8">
        <dgm:presLayoutVars>
          <dgm:chMax val="1"/>
          <dgm:bulletEnabled val="1"/>
        </dgm:presLayoutVars>
      </dgm:prSet>
      <dgm:spPr/>
    </dgm:pt>
  </dgm:ptLst>
  <dgm:cxnLst>
    <dgm:cxn modelId="{2512C27D-55F0-4F9C-AED2-ABDC8E94E2E3}" srcId="{A51AFD39-5F85-4885-A059-1CDA0FA06CC7}" destId="{E3057D38-C341-43DD-96B1-46989F804008}" srcOrd="4" destOrd="0" parTransId="{872D1BCD-2CC4-4B37-AAED-FF9B2DB6F47A}" sibTransId="{348A5E1C-5072-407F-8E51-FB58E763F643}"/>
    <dgm:cxn modelId="{672DE52E-55AE-4F62-895A-EC9C3C150784}" srcId="{A51AFD39-5F85-4885-A059-1CDA0FA06CC7}" destId="{DA6C60D8-EC07-4BDA-BEA4-02AF15E10EBF}" srcOrd="2" destOrd="0" parTransId="{99F5CD96-BEEE-49C0-8CB7-90B3D0BD8920}" sibTransId="{5C0395BA-31B4-4776-94C0-F3A1DAE45F0E}"/>
    <dgm:cxn modelId="{88A7AED7-E913-4DD3-96E7-E46A60316E0C}" type="presOf" srcId="{86504C0B-D4E7-477B-B63F-804879B96306}" destId="{45FBEA3B-4B44-4576-A69C-A9EE4843B37B}" srcOrd="0" destOrd="0" presId="urn:microsoft.com/office/officeart/2005/8/layout/vList5"/>
    <dgm:cxn modelId="{A3BA0DAB-8C8C-42AB-9E46-33EF5FB6692E}" srcId="{A51AFD39-5F85-4885-A059-1CDA0FA06CC7}" destId="{0B0E6660-3764-41CC-A174-37E0E1F97B68}" srcOrd="7" destOrd="0" parTransId="{53CDFF19-403D-42E1-8DC8-CA7E6407AC6D}" sibTransId="{B6554A46-E979-413A-B6B3-7ABD0C2D9E79}"/>
    <dgm:cxn modelId="{55B1E0D9-7E38-44A7-8A27-09D31019C502}" type="presOf" srcId="{DA6C60D8-EC07-4BDA-BEA4-02AF15E10EBF}" destId="{62294802-5482-451C-BE61-4E64B5D3440C}" srcOrd="0" destOrd="0" presId="urn:microsoft.com/office/officeart/2005/8/layout/vList5"/>
    <dgm:cxn modelId="{C591C250-070F-4167-B437-D23832BBDCCE}" srcId="{A51AFD39-5F85-4885-A059-1CDA0FA06CC7}" destId="{293608D8-FA23-46F1-B634-501ED20DB364}" srcOrd="3" destOrd="0" parTransId="{303D0804-3D49-48AB-8B9E-FDA4B14298A0}" sibTransId="{D23F75D8-5EAE-48FA-B6C5-4ECA07CF3282}"/>
    <dgm:cxn modelId="{1EF31936-5CCB-4893-8C1E-48DD09F1301D}" srcId="{A51AFD39-5F85-4885-A059-1CDA0FA06CC7}" destId="{3FF0813F-2B83-4DF7-97FB-4B9533487198}" srcOrd="6" destOrd="0" parTransId="{E58C8CD3-3BF0-4EC0-ADE8-19986A907C62}" sibTransId="{C255CE65-57A0-427D-B4E4-FB8E1FFB805A}"/>
    <dgm:cxn modelId="{269C348A-0514-49B5-B814-BD988D7E29AD}" srcId="{A51AFD39-5F85-4885-A059-1CDA0FA06CC7}" destId="{001ACDF6-364A-470E-99DD-8FC81DF16A26}" srcOrd="5" destOrd="0" parTransId="{0C83ACA8-2D45-4088-B0E0-468F1FD39FC7}" sibTransId="{BA99C1F6-909D-44C8-A4F8-FA8E66C545A5}"/>
    <dgm:cxn modelId="{53C34740-D30D-4015-AC2C-260A0147D0B1}" type="presOf" srcId="{3FF0813F-2B83-4DF7-97FB-4B9533487198}" destId="{D33943B0-B125-4C5C-BD81-DB70844B77D1}" srcOrd="0" destOrd="0" presId="urn:microsoft.com/office/officeart/2005/8/layout/vList5"/>
    <dgm:cxn modelId="{C5C6FB47-A641-4DAD-BDD0-3DF0CC49DC32}" type="presOf" srcId="{E3057D38-C341-43DD-96B1-46989F804008}" destId="{F68F03B4-C813-4711-9607-B1B1335271DF}" srcOrd="0" destOrd="0" presId="urn:microsoft.com/office/officeart/2005/8/layout/vList5"/>
    <dgm:cxn modelId="{B129D916-FF40-48B2-A7A4-797F12395E62}" srcId="{A51AFD39-5F85-4885-A059-1CDA0FA06CC7}" destId="{4A1DC744-7658-404B-9F84-1BE8469A8FF9}" srcOrd="1" destOrd="0" parTransId="{4CAE3BCA-C9E9-4965-B83E-3677B33D7269}" sibTransId="{DFA2E9D9-F909-4F43-98BE-397C7A469CEA}"/>
    <dgm:cxn modelId="{37DEAC05-1C0B-4A18-82FB-2E6DC0CACF75}" type="presOf" srcId="{001ACDF6-364A-470E-99DD-8FC81DF16A26}" destId="{1244690E-CCD3-4A71-9488-AB19393A51A3}" srcOrd="0" destOrd="0" presId="urn:microsoft.com/office/officeart/2005/8/layout/vList5"/>
    <dgm:cxn modelId="{B7DE966C-C907-435A-AC99-06DEFACDC8C2}" srcId="{A51AFD39-5F85-4885-A059-1CDA0FA06CC7}" destId="{86504C0B-D4E7-477B-B63F-804879B96306}" srcOrd="0" destOrd="0" parTransId="{6B88944D-F1C9-4FF6-A93D-372A62B6D37E}" sibTransId="{E5EF9D1C-3D92-4732-92A8-485E6A850346}"/>
    <dgm:cxn modelId="{23E175AD-5E50-402B-A35A-BE6502299924}" type="presOf" srcId="{A51AFD39-5F85-4885-A059-1CDA0FA06CC7}" destId="{788459AA-4616-455B-829F-8152CBE88D0A}" srcOrd="0" destOrd="0" presId="urn:microsoft.com/office/officeart/2005/8/layout/vList5"/>
    <dgm:cxn modelId="{776B15FA-BE4B-461E-9341-902DF2B26DB2}" type="presOf" srcId="{4A1DC744-7658-404B-9F84-1BE8469A8FF9}" destId="{C4D71BE5-670E-4C68-86D0-231F718F0636}" srcOrd="0" destOrd="0" presId="urn:microsoft.com/office/officeart/2005/8/layout/vList5"/>
    <dgm:cxn modelId="{1BA3F454-2F81-404B-AA69-83AB273063EB}" type="presOf" srcId="{0B0E6660-3764-41CC-A174-37E0E1F97B68}" destId="{260E3E5E-68B6-4328-81A4-8284D9AB8CC8}" srcOrd="0" destOrd="0" presId="urn:microsoft.com/office/officeart/2005/8/layout/vList5"/>
    <dgm:cxn modelId="{1957ADAD-B87A-44AA-9547-BA982CA6D919}" type="presOf" srcId="{293608D8-FA23-46F1-B634-501ED20DB364}" destId="{787D6144-AB2A-464E-BE02-8DDD1FC84FD9}" srcOrd="0" destOrd="0" presId="urn:microsoft.com/office/officeart/2005/8/layout/vList5"/>
    <dgm:cxn modelId="{68DAE667-E35F-4B33-9EE6-93A05888C57B}" type="presParOf" srcId="{788459AA-4616-455B-829F-8152CBE88D0A}" destId="{AC82B67C-39F8-44F7-BECB-8623F6A9C3A5}" srcOrd="0" destOrd="0" presId="urn:microsoft.com/office/officeart/2005/8/layout/vList5"/>
    <dgm:cxn modelId="{DC87A49C-0985-4538-B3DD-1DD53A0EDD6C}" type="presParOf" srcId="{AC82B67C-39F8-44F7-BECB-8623F6A9C3A5}" destId="{45FBEA3B-4B44-4576-A69C-A9EE4843B37B}" srcOrd="0" destOrd="0" presId="urn:microsoft.com/office/officeart/2005/8/layout/vList5"/>
    <dgm:cxn modelId="{F1E910EF-904C-45A6-9EB7-2416072857B6}" type="presParOf" srcId="{788459AA-4616-455B-829F-8152CBE88D0A}" destId="{40F2A358-1925-4F65-AF40-19933BD4A4EF}" srcOrd="1" destOrd="0" presId="urn:microsoft.com/office/officeart/2005/8/layout/vList5"/>
    <dgm:cxn modelId="{FA8C331E-8C6D-4D38-A986-FFA41E2E8283}" type="presParOf" srcId="{788459AA-4616-455B-829F-8152CBE88D0A}" destId="{6571DCA9-72F1-487F-9A93-93C08E24EAC7}" srcOrd="2" destOrd="0" presId="urn:microsoft.com/office/officeart/2005/8/layout/vList5"/>
    <dgm:cxn modelId="{ADFA7E3A-319F-467E-A5F9-FFD3875D1F95}" type="presParOf" srcId="{6571DCA9-72F1-487F-9A93-93C08E24EAC7}" destId="{C4D71BE5-670E-4C68-86D0-231F718F0636}" srcOrd="0" destOrd="0" presId="urn:microsoft.com/office/officeart/2005/8/layout/vList5"/>
    <dgm:cxn modelId="{1FC3E643-6EDE-4D3E-A07C-1EBBC965D553}" type="presParOf" srcId="{788459AA-4616-455B-829F-8152CBE88D0A}" destId="{5688ABC4-43E7-4B26-BCEE-2DB7ED41E815}" srcOrd="3" destOrd="0" presId="urn:microsoft.com/office/officeart/2005/8/layout/vList5"/>
    <dgm:cxn modelId="{0D43A9D8-3BE0-4065-85CE-AD12B1012686}" type="presParOf" srcId="{788459AA-4616-455B-829F-8152CBE88D0A}" destId="{B3E5A78D-3DAA-458B-90B7-17FA7DF49938}" srcOrd="4" destOrd="0" presId="urn:microsoft.com/office/officeart/2005/8/layout/vList5"/>
    <dgm:cxn modelId="{95E46446-70B8-4D0A-B4F1-2BB665628D36}" type="presParOf" srcId="{B3E5A78D-3DAA-458B-90B7-17FA7DF49938}" destId="{62294802-5482-451C-BE61-4E64B5D3440C}" srcOrd="0" destOrd="0" presId="urn:microsoft.com/office/officeart/2005/8/layout/vList5"/>
    <dgm:cxn modelId="{C132BCE9-D5D1-4E5E-BBC2-B6B27FB56F7A}" type="presParOf" srcId="{788459AA-4616-455B-829F-8152CBE88D0A}" destId="{66A4C733-0CFD-4356-BA66-143A607B584F}" srcOrd="5" destOrd="0" presId="urn:microsoft.com/office/officeart/2005/8/layout/vList5"/>
    <dgm:cxn modelId="{D0D2EE40-88AC-4903-8B04-5BB1C7DD6C33}" type="presParOf" srcId="{788459AA-4616-455B-829F-8152CBE88D0A}" destId="{6E17A149-30E1-4F58-9956-1A2D3075B81A}" srcOrd="6" destOrd="0" presId="urn:microsoft.com/office/officeart/2005/8/layout/vList5"/>
    <dgm:cxn modelId="{6628FF74-8F4F-4DD6-B7AD-9F72AFA25679}" type="presParOf" srcId="{6E17A149-30E1-4F58-9956-1A2D3075B81A}" destId="{787D6144-AB2A-464E-BE02-8DDD1FC84FD9}" srcOrd="0" destOrd="0" presId="urn:microsoft.com/office/officeart/2005/8/layout/vList5"/>
    <dgm:cxn modelId="{57FE74D0-13E0-4D21-8B71-AFB506695DEF}" type="presParOf" srcId="{788459AA-4616-455B-829F-8152CBE88D0A}" destId="{BC2413C4-4162-4C96-889C-30DCE4D6AEC9}" srcOrd="7" destOrd="0" presId="urn:microsoft.com/office/officeart/2005/8/layout/vList5"/>
    <dgm:cxn modelId="{ED388434-CA36-4663-B08A-FF805EF67B98}" type="presParOf" srcId="{788459AA-4616-455B-829F-8152CBE88D0A}" destId="{08B15235-1B40-461C-9031-7FA87ACFCBBC}" srcOrd="8" destOrd="0" presId="urn:microsoft.com/office/officeart/2005/8/layout/vList5"/>
    <dgm:cxn modelId="{E82A9230-7B29-45B6-A34A-D776665D6EBA}" type="presParOf" srcId="{08B15235-1B40-461C-9031-7FA87ACFCBBC}" destId="{F68F03B4-C813-4711-9607-B1B1335271DF}" srcOrd="0" destOrd="0" presId="urn:microsoft.com/office/officeart/2005/8/layout/vList5"/>
    <dgm:cxn modelId="{0C438EE0-FD1E-4908-86EA-BB704DA2E678}" type="presParOf" srcId="{788459AA-4616-455B-829F-8152CBE88D0A}" destId="{B70A84D2-B6D2-440A-8FFF-1F754F7C4648}" srcOrd="9" destOrd="0" presId="urn:microsoft.com/office/officeart/2005/8/layout/vList5"/>
    <dgm:cxn modelId="{B7E47317-782C-4E34-BF36-D285E4F9EA49}" type="presParOf" srcId="{788459AA-4616-455B-829F-8152CBE88D0A}" destId="{3D4B13CA-16FF-4DDB-BACE-A1179577E9A6}" srcOrd="10" destOrd="0" presId="urn:microsoft.com/office/officeart/2005/8/layout/vList5"/>
    <dgm:cxn modelId="{DB6B21F1-F368-4748-9255-EA089E07D9B8}" type="presParOf" srcId="{3D4B13CA-16FF-4DDB-BACE-A1179577E9A6}" destId="{1244690E-CCD3-4A71-9488-AB19393A51A3}" srcOrd="0" destOrd="0" presId="urn:microsoft.com/office/officeart/2005/8/layout/vList5"/>
    <dgm:cxn modelId="{CC550ED8-BD21-4A55-A409-22651C9D20D2}" type="presParOf" srcId="{788459AA-4616-455B-829F-8152CBE88D0A}" destId="{685AAE9A-0882-4DE7-8BC0-3C4060A04EF7}" srcOrd="11" destOrd="0" presId="urn:microsoft.com/office/officeart/2005/8/layout/vList5"/>
    <dgm:cxn modelId="{7456228F-97B7-4084-B3F7-114AE9521D7C}" type="presParOf" srcId="{788459AA-4616-455B-829F-8152CBE88D0A}" destId="{62A29AD5-3C56-45E2-A51B-E89E8953EE1F}" srcOrd="12" destOrd="0" presId="urn:microsoft.com/office/officeart/2005/8/layout/vList5"/>
    <dgm:cxn modelId="{54173BA5-1BA0-46DF-B436-C1CDD726FE66}" type="presParOf" srcId="{62A29AD5-3C56-45E2-A51B-E89E8953EE1F}" destId="{D33943B0-B125-4C5C-BD81-DB70844B77D1}" srcOrd="0" destOrd="0" presId="urn:microsoft.com/office/officeart/2005/8/layout/vList5"/>
    <dgm:cxn modelId="{F483380D-7421-411E-908B-344415A6B4D6}" type="presParOf" srcId="{788459AA-4616-455B-829F-8152CBE88D0A}" destId="{4ECBE303-E38B-41CC-A82C-107EBC864518}" srcOrd="13" destOrd="0" presId="urn:microsoft.com/office/officeart/2005/8/layout/vList5"/>
    <dgm:cxn modelId="{0D7799FA-DE3F-4E2B-B233-2D0A80BE5FED}" type="presParOf" srcId="{788459AA-4616-455B-829F-8152CBE88D0A}" destId="{AB404CBB-75B3-4774-BE4A-D2432CF2A271}" srcOrd="14" destOrd="0" presId="urn:microsoft.com/office/officeart/2005/8/layout/vList5"/>
    <dgm:cxn modelId="{658288A4-3F69-49B4-91F7-28D128D7510B}" type="presParOf" srcId="{AB404CBB-75B3-4774-BE4A-D2432CF2A271}" destId="{260E3E5E-68B6-4328-81A4-8284D9AB8CC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FE9310-82D1-4EE6-8335-4D5C42614FA4}" type="doc">
      <dgm:prSet loTypeId="urn:microsoft.com/office/officeart/2005/8/layout/bProcess3" loCatId="process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08E56F35-B3A7-45BB-A843-4BC72A3D8A21}">
      <dgm:prSet phldrT="[Texto]" custT="1"/>
      <dgm:spPr/>
      <dgm:t>
        <a:bodyPr/>
        <a:lstStyle/>
        <a:p>
          <a:r>
            <a:rPr lang="es-MX" sz="2400" smtClean="0"/>
            <a:t>Asignación de perfil del usuario</a:t>
          </a:r>
          <a:endParaRPr lang="es-MX" sz="2400" dirty="0"/>
        </a:p>
      </dgm:t>
    </dgm:pt>
    <dgm:pt modelId="{23A0B872-5969-450C-82D3-1E2944E47A89}" type="parTrans" cxnId="{BABF41FB-E909-4006-A896-CF9AACB8FDF6}">
      <dgm:prSet/>
      <dgm:spPr/>
      <dgm:t>
        <a:bodyPr/>
        <a:lstStyle/>
        <a:p>
          <a:endParaRPr lang="es-MX"/>
        </a:p>
      </dgm:t>
    </dgm:pt>
    <dgm:pt modelId="{B078ADA6-F05F-4DB5-BDFF-3D7A82B93341}" type="sibTrans" cxnId="{BABF41FB-E909-4006-A896-CF9AACB8FDF6}">
      <dgm:prSet/>
      <dgm:spPr/>
      <dgm:t>
        <a:bodyPr/>
        <a:lstStyle/>
        <a:p>
          <a:endParaRPr lang="es-MX"/>
        </a:p>
      </dgm:t>
    </dgm:pt>
    <dgm:pt modelId="{5D49EE04-45B5-49BF-9D5A-0E4E87D6C374}">
      <dgm:prSet custT="1"/>
      <dgm:spPr/>
      <dgm:t>
        <a:bodyPr/>
        <a:lstStyle/>
        <a:p>
          <a:r>
            <a:rPr lang="es-MX" sz="2400" smtClean="0"/>
            <a:t>Carga de Catálogos</a:t>
          </a:r>
          <a:endParaRPr lang="es-MX" sz="2400" dirty="0"/>
        </a:p>
      </dgm:t>
    </dgm:pt>
    <dgm:pt modelId="{97DCD32A-2676-4CC2-9BF4-5A37E51C98E4}" type="parTrans" cxnId="{7962268F-CB77-438B-A9C7-D05C2E45D069}">
      <dgm:prSet/>
      <dgm:spPr/>
      <dgm:t>
        <a:bodyPr/>
        <a:lstStyle/>
        <a:p>
          <a:endParaRPr lang="es-MX"/>
        </a:p>
      </dgm:t>
    </dgm:pt>
    <dgm:pt modelId="{9BD6E6AB-8E74-469E-ABAF-047405B2A123}" type="sibTrans" cxnId="{7962268F-CB77-438B-A9C7-D05C2E45D069}">
      <dgm:prSet/>
      <dgm:spPr/>
      <dgm:t>
        <a:bodyPr/>
        <a:lstStyle/>
        <a:p>
          <a:endParaRPr lang="es-MX"/>
        </a:p>
      </dgm:t>
    </dgm:pt>
    <dgm:pt modelId="{356A7372-A31C-405F-9BB8-720511E5A1F0}">
      <dgm:prSet custT="1"/>
      <dgm:spPr/>
      <dgm:t>
        <a:bodyPr/>
        <a:lstStyle/>
        <a:p>
          <a:r>
            <a:rPr lang="es-MX" sz="2400" smtClean="0"/>
            <a:t>Póliza de Apertura</a:t>
          </a:r>
          <a:endParaRPr lang="es-MX" sz="2400" dirty="0"/>
        </a:p>
      </dgm:t>
    </dgm:pt>
    <dgm:pt modelId="{98776720-C8CE-4BF0-B8D0-0CD4C016F2FB}" type="parTrans" cxnId="{FFC457A9-3CEC-4BF9-BCC2-DC134D1A89BD}">
      <dgm:prSet/>
      <dgm:spPr/>
      <dgm:t>
        <a:bodyPr/>
        <a:lstStyle/>
        <a:p>
          <a:endParaRPr lang="es-MX"/>
        </a:p>
      </dgm:t>
    </dgm:pt>
    <dgm:pt modelId="{1221C42A-2CD7-4C23-863D-E4F4310AC582}" type="sibTrans" cxnId="{FFC457A9-3CEC-4BF9-BCC2-DC134D1A89BD}">
      <dgm:prSet/>
      <dgm:spPr/>
      <dgm:t>
        <a:bodyPr/>
        <a:lstStyle/>
        <a:p>
          <a:endParaRPr lang="es-MX"/>
        </a:p>
      </dgm:t>
    </dgm:pt>
    <dgm:pt modelId="{18D3D286-59B5-41F4-95D6-EFA2AE606EFF}">
      <dgm:prSet custT="1"/>
      <dgm:spPr/>
      <dgm:t>
        <a:bodyPr/>
        <a:lstStyle/>
        <a:p>
          <a:r>
            <a:rPr lang="es-MX" sz="2000" dirty="0" smtClean="0"/>
            <a:t>Alta de ley de Ingresos y presupuesto de Egresos</a:t>
          </a:r>
          <a:endParaRPr lang="es-MX" sz="2000" dirty="0"/>
        </a:p>
      </dgm:t>
    </dgm:pt>
    <dgm:pt modelId="{4E45199D-A181-4DCA-A4C7-BE9C9F1393E5}" type="parTrans" cxnId="{712C84A6-4667-4683-B8A1-4D57CFBAE76E}">
      <dgm:prSet/>
      <dgm:spPr/>
      <dgm:t>
        <a:bodyPr/>
        <a:lstStyle/>
        <a:p>
          <a:endParaRPr lang="es-MX"/>
        </a:p>
      </dgm:t>
    </dgm:pt>
    <dgm:pt modelId="{91C5650C-80DF-4338-A209-417B87CDFDA0}" type="sibTrans" cxnId="{712C84A6-4667-4683-B8A1-4D57CFBAE76E}">
      <dgm:prSet/>
      <dgm:spPr/>
      <dgm:t>
        <a:bodyPr/>
        <a:lstStyle/>
        <a:p>
          <a:endParaRPr lang="es-MX"/>
        </a:p>
      </dgm:t>
    </dgm:pt>
    <dgm:pt modelId="{9330596A-0E97-413F-9872-FDC393A1C18A}">
      <dgm:prSet custT="1"/>
      <dgm:spPr/>
      <dgm:t>
        <a:bodyPr/>
        <a:lstStyle/>
        <a:p>
          <a:r>
            <a:rPr lang="es-MX" sz="2400" smtClean="0"/>
            <a:t>Dar de alta las obras y los programas</a:t>
          </a:r>
          <a:endParaRPr lang="es-MX" sz="2400" dirty="0"/>
        </a:p>
      </dgm:t>
    </dgm:pt>
    <dgm:pt modelId="{B2388158-4702-4D78-BB7F-FC00D87A3CA7}" type="parTrans" cxnId="{3F9FB6F6-7886-4DFE-9B14-34AF0D202590}">
      <dgm:prSet/>
      <dgm:spPr/>
      <dgm:t>
        <a:bodyPr/>
        <a:lstStyle/>
        <a:p>
          <a:endParaRPr lang="es-MX"/>
        </a:p>
      </dgm:t>
    </dgm:pt>
    <dgm:pt modelId="{E9E9A803-7D32-4D51-9A92-DB565EB221B1}" type="sibTrans" cxnId="{3F9FB6F6-7886-4DFE-9B14-34AF0D202590}">
      <dgm:prSet/>
      <dgm:spPr/>
      <dgm:t>
        <a:bodyPr/>
        <a:lstStyle/>
        <a:p>
          <a:endParaRPr lang="es-MX"/>
        </a:p>
      </dgm:t>
    </dgm:pt>
    <dgm:pt modelId="{C83C3A1D-93B4-4D19-BD65-70B3769BAD91}">
      <dgm:prSet custT="1"/>
      <dgm:spPr/>
      <dgm:t>
        <a:bodyPr/>
        <a:lstStyle/>
        <a:p>
          <a:r>
            <a:rPr lang="es-MX" sz="2000" smtClean="0"/>
            <a:t>Realizar registros contables-presupuestales de Ingresos y Egresos</a:t>
          </a:r>
          <a:endParaRPr lang="es-MX" sz="2000" dirty="0"/>
        </a:p>
      </dgm:t>
    </dgm:pt>
    <dgm:pt modelId="{182D06B9-98D9-4676-A416-0EB284FE10D3}" type="parTrans" cxnId="{0A1152EE-B367-4238-A101-09D69081C38E}">
      <dgm:prSet/>
      <dgm:spPr/>
      <dgm:t>
        <a:bodyPr/>
        <a:lstStyle/>
        <a:p>
          <a:endParaRPr lang="es-MX"/>
        </a:p>
      </dgm:t>
    </dgm:pt>
    <dgm:pt modelId="{5D246F5F-0BEE-4CAF-A849-57D6C074509C}" type="sibTrans" cxnId="{0A1152EE-B367-4238-A101-09D69081C38E}">
      <dgm:prSet/>
      <dgm:spPr/>
      <dgm:t>
        <a:bodyPr/>
        <a:lstStyle/>
        <a:p>
          <a:endParaRPr lang="es-MX"/>
        </a:p>
      </dgm:t>
    </dgm:pt>
    <dgm:pt modelId="{EF1F51A5-065F-467B-A0B9-29F8C44051BC}">
      <dgm:prSet/>
      <dgm:spPr/>
      <dgm:t>
        <a:bodyPr/>
        <a:lstStyle/>
        <a:p>
          <a:r>
            <a:rPr lang="es-MX" smtClean="0"/>
            <a:t>Cierre mensual</a:t>
          </a:r>
          <a:endParaRPr lang="es-MX" dirty="0"/>
        </a:p>
      </dgm:t>
    </dgm:pt>
    <dgm:pt modelId="{8B251585-3A61-4487-8BF8-26AF21904A12}" type="parTrans" cxnId="{E20C8959-FB15-4ECC-973F-514E1DBE4417}">
      <dgm:prSet/>
      <dgm:spPr/>
      <dgm:t>
        <a:bodyPr/>
        <a:lstStyle/>
        <a:p>
          <a:endParaRPr lang="es-MX"/>
        </a:p>
      </dgm:t>
    </dgm:pt>
    <dgm:pt modelId="{658B6BF6-2A8E-45C9-A8C5-1CB24A11B974}" type="sibTrans" cxnId="{E20C8959-FB15-4ECC-973F-514E1DBE4417}">
      <dgm:prSet/>
      <dgm:spPr/>
      <dgm:t>
        <a:bodyPr/>
        <a:lstStyle/>
        <a:p>
          <a:endParaRPr lang="es-MX"/>
        </a:p>
      </dgm:t>
    </dgm:pt>
    <dgm:pt modelId="{DCB7E5A1-C247-4950-89DD-C6972BDE765C}">
      <dgm:prSet custT="1"/>
      <dgm:spPr/>
      <dgm:t>
        <a:bodyPr/>
        <a:lstStyle/>
        <a:p>
          <a:r>
            <a:rPr lang="es-MX" sz="2000" dirty="0" smtClean="0"/>
            <a:t>Movimientos de Ampliación, Reducción, Recalendarización y Transferencias</a:t>
          </a:r>
          <a:endParaRPr lang="es-MX" sz="2000" dirty="0"/>
        </a:p>
      </dgm:t>
    </dgm:pt>
    <dgm:pt modelId="{E6C92894-F8D2-4C98-8BB1-CD260271C21A}" type="parTrans" cxnId="{353D8A8B-8A16-4462-BB72-AA0E5CB9D6A3}">
      <dgm:prSet/>
      <dgm:spPr/>
      <dgm:t>
        <a:bodyPr/>
        <a:lstStyle/>
        <a:p>
          <a:endParaRPr lang="es-MX"/>
        </a:p>
      </dgm:t>
    </dgm:pt>
    <dgm:pt modelId="{370E8E31-25DE-404C-AADB-88CECD9C36F9}" type="sibTrans" cxnId="{353D8A8B-8A16-4462-BB72-AA0E5CB9D6A3}">
      <dgm:prSet/>
      <dgm:spPr/>
      <dgm:t>
        <a:bodyPr/>
        <a:lstStyle/>
        <a:p>
          <a:endParaRPr lang="es-MX"/>
        </a:p>
      </dgm:t>
    </dgm:pt>
    <dgm:pt modelId="{18C308CE-4DA5-43C0-90C1-EF1D683CB999}" type="pres">
      <dgm:prSet presAssocID="{D1FE9310-82D1-4EE6-8335-4D5C42614FA4}" presName="Name0" presStyleCnt="0">
        <dgm:presLayoutVars>
          <dgm:dir/>
          <dgm:resizeHandles val="exact"/>
        </dgm:presLayoutVars>
      </dgm:prSet>
      <dgm:spPr/>
    </dgm:pt>
    <dgm:pt modelId="{51123481-86C7-43B4-BA4D-11C9B129F145}" type="pres">
      <dgm:prSet presAssocID="{08E56F35-B3A7-45BB-A843-4BC72A3D8A21}" presName="node" presStyleLbl="node1" presStyleIdx="0" presStyleCnt="8">
        <dgm:presLayoutVars>
          <dgm:bulletEnabled val="1"/>
        </dgm:presLayoutVars>
      </dgm:prSet>
      <dgm:spPr/>
    </dgm:pt>
    <dgm:pt modelId="{DF0FD3E0-0A56-4D53-ACEB-E3A549367443}" type="pres">
      <dgm:prSet presAssocID="{B078ADA6-F05F-4DB5-BDFF-3D7A82B93341}" presName="sibTrans" presStyleLbl="sibTrans1D1" presStyleIdx="0" presStyleCnt="7"/>
      <dgm:spPr/>
    </dgm:pt>
    <dgm:pt modelId="{53EA103E-7647-45AE-B0D7-3F94E16214B2}" type="pres">
      <dgm:prSet presAssocID="{B078ADA6-F05F-4DB5-BDFF-3D7A82B93341}" presName="connectorText" presStyleLbl="sibTrans1D1" presStyleIdx="0" presStyleCnt="7"/>
      <dgm:spPr/>
    </dgm:pt>
    <dgm:pt modelId="{60553700-48F6-4BF2-9F5E-2E9A58C9A128}" type="pres">
      <dgm:prSet presAssocID="{5D49EE04-45B5-49BF-9D5A-0E4E87D6C374}" presName="node" presStyleLbl="node1" presStyleIdx="1" presStyleCnt="8">
        <dgm:presLayoutVars>
          <dgm:bulletEnabled val="1"/>
        </dgm:presLayoutVars>
      </dgm:prSet>
      <dgm:spPr/>
    </dgm:pt>
    <dgm:pt modelId="{BEE3D7B6-E2B3-4E4B-BCA7-C3B4EE166607}" type="pres">
      <dgm:prSet presAssocID="{9BD6E6AB-8E74-469E-ABAF-047405B2A123}" presName="sibTrans" presStyleLbl="sibTrans1D1" presStyleIdx="1" presStyleCnt="7"/>
      <dgm:spPr/>
    </dgm:pt>
    <dgm:pt modelId="{C1B7F219-CB65-4304-A25D-3366DE94DE67}" type="pres">
      <dgm:prSet presAssocID="{9BD6E6AB-8E74-469E-ABAF-047405B2A123}" presName="connectorText" presStyleLbl="sibTrans1D1" presStyleIdx="1" presStyleCnt="7"/>
      <dgm:spPr/>
    </dgm:pt>
    <dgm:pt modelId="{A5563470-872B-4F47-9DA3-5B2E5341B275}" type="pres">
      <dgm:prSet presAssocID="{356A7372-A31C-405F-9BB8-720511E5A1F0}" presName="node" presStyleLbl="node1" presStyleIdx="2" presStyleCnt="8" custLinFactNeighborX="1201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D026AD-B78B-478B-9595-CF1232B2418C}" type="pres">
      <dgm:prSet presAssocID="{1221C42A-2CD7-4C23-863D-E4F4310AC582}" presName="sibTrans" presStyleLbl="sibTrans1D1" presStyleIdx="2" presStyleCnt="7"/>
      <dgm:spPr/>
    </dgm:pt>
    <dgm:pt modelId="{05A2EC8E-0197-44CA-BF61-54F3488BFD0D}" type="pres">
      <dgm:prSet presAssocID="{1221C42A-2CD7-4C23-863D-E4F4310AC582}" presName="connectorText" presStyleLbl="sibTrans1D1" presStyleIdx="2" presStyleCnt="7"/>
      <dgm:spPr/>
    </dgm:pt>
    <dgm:pt modelId="{3CF4F383-455E-4346-BC21-428381B7262F}" type="pres">
      <dgm:prSet presAssocID="{18D3D286-59B5-41F4-95D6-EFA2AE606EF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95CEAB2-A31A-490D-B2B5-FAA6B93F2891}" type="pres">
      <dgm:prSet presAssocID="{91C5650C-80DF-4338-A209-417B87CDFDA0}" presName="sibTrans" presStyleLbl="sibTrans1D1" presStyleIdx="3" presStyleCnt="7"/>
      <dgm:spPr/>
    </dgm:pt>
    <dgm:pt modelId="{27CFF0E7-04DA-4342-A6D3-21C335A07546}" type="pres">
      <dgm:prSet presAssocID="{91C5650C-80DF-4338-A209-417B87CDFDA0}" presName="connectorText" presStyleLbl="sibTrans1D1" presStyleIdx="3" presStyleCnt="7"/>
      <dgm:spPr/>
    </dgm:pt>
    <dgm:pt modelId="{4D458000-5DE2-443B-8408-01D376D3E926}" type="pres">
      <dgm:prSet presAssocID="{DCB7E5A1-C247-4950-89DD-C6972BDE765C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A1F3754-4CBD-403E-899D-557EB2361BE6}" type="pres">
      <dgm:prSet presAssocID="{370E8E31-25DE-404C-AADB-88CECD9C36F9}" presName="sibTrans" presStyleLbl="sibTrans1D1" presStyleIdx="4" presStyleCnt="7"/>
      <dgm:spPr/>
    </dgm:pt>
    <dgm:pt modelId="{F0750CC8-711C-4107-AE14-5F649E816C7A}" type="pres">
      <dgm:prSet presAssocID="{370E8E31-25DE-404C-AADB-88CECD9C36F9}" presName="connectorText" presStyleLbl="sibTrans1D1" presStyleIdx="4" presStyleCnt="7"/>
      <dgm:spPr/>
    </dgm:pt>
    <dgm:pt modelId="{FED8621F-421B-408F-BF3F-7103AAE5CA79}" type="pres">
      <dgm:prSet presAssocID="{9330596A-0E97-413F-9872-FDC393A1C18A}" presName="node" presStyleLbl="node1" presStyleIdx="5" presStyleCnt="8">
        <dgm:presLayoutVars>
          <dgm:bulletEnabled val="1"/>
        </dgm:presLayoutVars>
      </dgm:prSet>
      <dgm:spPr/>
    </dgm:pt>
    <dgm:pt modelId="{B3C07E74-A175-47AD-B7B4-82736E9D69E0}" type="pres">
      <dgm:prSet presAssocID="{E9E9A803-7D32-4D51-9A92-DB565EB221B1}" presName="sibTrans" presStyleLbl="sibTrans1D1" presStyleIdx="5" presStyleCnt="7"/>
      <dgm:spPr/>
    </dgm:pt>
    <dgm:pt modelId="{473ED105-37E0-4DF2-8C0F-814D4B818627}" type="pres">
      <dgm:prSet presAssocID="{E9E9A803-7D32-4D51-9A92-DB565EB221B1}" presName="connectorText" presStyleLbl="sibTrans1D1" presStyleIdx="5" presStyleCnt="7"/>
      <dgm:spPr/>
    </dgm:pt>
    <dgm:pt modelId="{88B3F17D-D4DC-4FB4-8708-D53A1A1D8F8B}" type="pres">
      <dgm:prSet presAssocID="{C83C3A1D-93B4-4D19-BD65-70B3769BAD91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33F54C7-34B0-4497-A909-9C76A14B960E}" type="pres">
      <dgm:prSet presAssocID="{5D246F5F-0BEE-4CAF-A849-57D6C074509C}" presName="sibTrans" presStyleLbl="sibTrans1D1" presStyleIdx="6" presStyleCnt="7"/>
      <dgm:spPr/>
    </dgm:pt>
    <dgm:pt modelId="{6327D44B-6665-4A8B-BCAD-F98823AC9645}" type="pres">
      <dgm:prSet presAssocID="{5D246F5F-0BEE-4CAF-A849-57D6C074509C}" presName="connectorText" presStyleLbl="sibTrans1D1" presStyleIdx="6" presStyleCnt="7"/>
      <dgm:spPr/>
    </dgm:pt>
    <dgm:pt modelId="{D54DBB99-5EEB-45DA-908B-36AAE3056089}" type="pres">
      <dgm:prSet presAssocID="{EF1F51A5-065F-467B-A0B9-29F8C44051BC}" presName="node" presStyleLbl="node1" presStyleIdx="7" presStyleCnt="8">
        <dgm:presLayoutVars>
          <dgm:bulletEnabled val="1"/>
        </dgm:presLayoutVars>
      </dgm:prSet>
      <dgm:spPr/>
    </dgm:pt>
  </dgm:ptLst>
  <dgm:cxnLst>
    <dgm:cxn modelId="{0BAEC305-AADB-459E-9D08-519D252C4ED2}" type="presOf" srcId="{5D246F5F-0BEE-4CAF-A849-57D6C074509C}" destId="{F33F54C7-34B0-4497-A909-9C76A14B960E}" srcOrd="0" destOrd="0" presId="urn:microsoft.com/office/officeart/2005/8/layout/bProcess3"/>
    <dgm:cxn modelId="{3E365B77-53D4-4083-8C8C-75E8ECA330DD}" type="presOf" srcId="{370E8E31-25DE-404C-AADB-88CECD9C36F9}" destId="{AA1F3754-4CBD-403E-899D-557EB2361BE6}" srcOrd="0" destOrd="0" presId="urn:microsoft.com/office/officeart/2005/8/layout/bProcess3"/>
    <dgm:cxn modelId="{66161097-77F8-4A66-8046-5DB0892C6BC5}" type="presOf" srcId="{08E56F35-B3A7-45BB-A843-4BC72A3D8A21}" destId="{51123481-86C7-43B4-BA4D-11C9B129F145}" srcOrd="0" destOrd="0" presId="urn:microsoft.com/office/officeart/2005/8/layout/bProcess3"/>
    <dgm:cxn modelId="{5DA8946F-70E8-420A-82CB-5430E5D864F4}" type="presOf" srcId="{E9E9A803-7D32-4D51-9A92-DB565EB221B1}" destId="{473ED105-37E0-4DF2-8C0F-814D4B818627}" srcOrd="1" destOrd="0" presId="urn:microsoft.com/office/officeart/2005/8/layout/bProcess3"/>
    <dgm:cxn modelId="{543C402B-D99B-45A4-AF04-405CC24060A6}" type="presOf" srcId="{1221C42A-2CD7-4C23-863D-E4F4310AC582}" destId="{05A2EC8E-0197-44CA-BF61-54F3488BFD0D}" srcOrd="1" destOrd="0" presId="urn:microsoft.com/office/officeart/2005/8/layout/bProcess3"/>
    <dgm:cxn modelId="{DE2BC98B-6FF7-4C15-8BF6-84850E80E1CD}" type="presOf" srcId="{D1FE9310-82D1-4EE6-8335-4D5C42614FA4}" destId="{18C308CE-4DA5-43C0-90C1-EF1D683CB999}" srcOrd="0" destOrd="0" presId="urn:microsoft.com/office/officeart/2005/8/layout/bProcess3"/>
    <dgm:cxn modelId="{03AA950A-1A81-434E-876E-07AAC4E845E5}" type="presOf" srcId="{C83C3A1D-93B4-4D19-BD65-70B3769BAD91}" destId="{88B3F17D-D4DC-4FB4-8708-D53A1A1D8F8B}" srcOrd="0" destOrd="0" presId="urn:microsoft.com/office/officeart/2005/8/layout/bProcess3"/>
    <dgm:cxn modelId="{D5427740-B348-4C1B-BC42-B7CE70CE0ED3}" type="presOf" srcId="{DCB7E5A1-C247-4950-89DD-C6972BDE765C}" destId="{4D458000-5DE2-443B-8408-01D376D3E926}" srcOrd="0" destOrd="0" presId="urn:microsoft.com/office/officeart/2005/8/layout/bProcess3"/>
    <dgm:cxn modelId="{3F9FB6F6-7886-4DFE-9B14-34AF0D202590}" srcId="{D1FE9310-82D1-4EE6-8335-4D5C42614FA4}" destId="{9330596A-0E97-413F-9872-FDC393A1C18A}" srcOrd="5" destOrd="0" parTransId="{B2388158-4702-4D78-BB7F-FC00D87A3CA7}" sibTransId="{E9E9A803-7D32-4D51-9A92-DB565EB221B1}"/>
    <dgm:cxn modelId="{353D8A8B-8A16-4462-BB72-AA0E5CB9D6A3}" srcId="{D1FE9310-82D1-4EE6-8335-4D5C42614FA4}" destId="{DCB7E5A1-C247-4950-89DD-C6972BDE765C}" srcOrd="4" destOrd="0" parTransId="{E6C92894-F8D2-4C98-8BB1-CD260271C21A}" sibTransId="{370E8E31-25DE-404C-AADB-88CECD9C36F9}"/>
    <dgm:cxn modelId="{7962268F-CB77-438B-A9C7-D05C2E45D069}" srcId="{D1FE9310-82D1-4EE6-8335-4D5C42614FA4}" destId="{5D49EE04-45B5-49BF-9D5A-0E4E87D6C374}" srcOrd="1" destOrd="0" parTransId="{97DCD32A-2676-4CC2-9BF4-5A37E51C98E4}" sibTransId="{9BD6E6AB-8E74-469E-ABAF-047405B2A123}"/>
    <dgm:cxn modelId="{0DFA5F1F-EAC7-4FB1-9A9F-11F8D4E4699B}" type="presOf" srcId="{B078ADA6-F05F-4DB5-BDFF-3D7A82B93341}" destId="{DF0FD3E0-0A56-4D53-ACEB-E3A549367443}" srcOrd="0" destOrd="0" presId="urn:microsoft.com/office/officeart/2005/8/layout/bProcess3"/>
    <dgm:cxn modelId="{1CC39FA1-E67F-4AE7-80F2-3855915A8693}" type="presOf" srcId="{370E8E31-25DE-404C-AADB-88CECD9C36F9}" destId="{F0750CC8-711C-4107-AE14-5F649E816C7A}" srcOrd="1" destOrd="0" presId="urn:microsoft.com/office/officeart/2005/8/layout/bProcess3"/>
    <dgm:cxn modelId="{1DE09A48-9AB6-44E8-9C79-9E991517BE42}" type="presOf" srcId="{9BD6E6AB-8E74-469E-ABAF-047405B2A123}" destId="{C1B7F219-CB65-4304-A25D-3366DE94DE67}" srcOrd="1" destOrd="0" presId="urn:microsoft.com/office/officeart/2005/8/layout/bProcess3"/>
    <dgm:cxn modelId="{4B9715D1-219C-4024-92BC-EDD89D10CC75}" type="presOf" srcId="{5D246F5F-0BEE-4CAF-A849-57D6C074509C}" destId="{6327D44B-6665-4A8B-BCAD-F98823AC9645}" srcOrd="1" destOrd="0" presId="urn:microsoft.com/office/officeart/2005/8/layout/bProcess3"/>
    <dgm:cxn modelId="{3875A46A-C6E0-4FEA-9212-A09BCA934928}" type="presOf" srcId="{E9E9A803-7D32-4D51-9A92-DB565EB221B1}" destId="{B3C07E74-A175-47AD-B7B4-82736E9D69E0}" srcOrd="0" destOrd="0" presId="urn:microsoft.com/office/officeart/2005/8/layout/bProcess3"/>
    <dgm:cxn modelId="{EB2EE546-9B75-433A-A5D2-86CBDE96A6F2}" type="presOf" srcId="{5D49EE04-45B5-49BF-9D5A-0E4E87D6C374}" destId="{60553700-48F6-4BF2-9F5E-2E9A58C9A128}" srcOrd="0" destOrd="0" presId="urn:microsoft.com/office/officeart/2005/8/layout/bProcess3"/>
    <dgm:cxn modelId="{FFC457A9-3CEC-4BF9-BCC2-DC134D1A89BD}" srcId="{D1FE9310-82D1-4EE6-8335-4D5C42614FA4}" destId="{356A7372-A31C-405F-9BB8-720511E5A1F0}" srcOrd="2" destOrd="0" parTransId="{98776720-C8CE-4BF0-B8D0-0CD4C016F2FB}" sibTransId="{1221C42A-2CD7-4C23-863D-E4F4310AC582}"/>
    <dgm:cxn modelId="{BFB0DB73-44A8-4C60-8857-E475078D1A0E}" type="presOf" srcId="{EF1F51A5-065F-467B-A0B9-29F8C44051BC}" destId="{D54DBB99-5EEB-45DA-908B-36AAE3056089}" srcOrd="0" destOrd="0" presId="urn:microsoft.com/office/officeart/2005/8/layout/bProcess3"/>
    <dgm:cxn modelId="{BBE27002-7051-4591-98B5-678BE73A27BB}" type="presOf" srcId="{18D3D286-59B5-41F4-95D6-EFA2AE606EFF}" destId="{3CF4F383-455E-4346-BC21-428381B7262F}" srcOrd="0" destOrd="0" presId="urn:microsoft.com/office/officeart/2005/8/layout/bProcess3"/>
    <dgm:cxn modelId="{C061BA35-9028-4AC7-A4D1-56EAC83D35C3}" type="presOf" srcId="{91C5650C-80DF-4338-A209-417B87CDFDA0}" destId="{495CEAB2-A31A-490D-B2B5-FAA6B93F2891}" srcOrd="0" destOrd="0" presId="urn:microsoft.com/office/officeart/2005/8/layout/bProcess3"/>
    <dgm:cxn modelId="{0A1152EE-B367-4238-A101-09D69081C38E}" srcId="{D1FE9310-82D1-4EE6-8335-4D5C42614FA4}" destId="{C83C3A1D-93B4-4D19-BD65-70B3769BAD91}" srcOrd="6" destOrd="0" parTransId="{182D06B9-98D9-4676-A416-0EB284FE10D3}" sibTransId="{5D246F5F-0BEE-4CAF-A849-57D6C074509C}"/>
    <dgm:cxn modelId="{BABF41FB-E909-4006-A896-CF9AACB8FDF6}" srcId="{D1FE9310-82D1-4EE6-8335-4D5C42614FA4}" destId="{08E56F35-B3A7-45BB-A843-4BC72A3D8A21}" srcOrd="0" destOrd="0" parTransId="{23A0B872-5969-450C-82D3-1E2944E47A89}" sibTransId="{B078ADA6-F05F-4DB5-BDFF-3D7A82B93341}"/>
    <dgm:cxn modelId="{6CDB65E2-3AEF-4253-A0CB-3D5FBC773EFB}" type="presOf" srcId="{9BD6E6AB-8E74-469E-ABAF-047405B2A123}" destId="{BEE3D7B6-E2B3-4E4B-BCA7-C3B4EE166607}" srcOrd="0" destOrd="0" presId="urn:microsoft.com/office/officeart/2005/8/layout/bProcess3"/>
    <dgm:cxn modelId="{E20C8959-FB15-4ECC-973F-514E1DBE4417}" srcId="{D1FE9310-82D1-4EE6-8335-4D5C42614FA4}" destId="{EF1F51A5-065F-467B-A0B9-29F8C44051BC}" srcOrd="7" destOrd="0" parTransId="{8B251585-3A61-4487-8BF8-26AF21904A12}" sibTransId="{658B6BF6-2A8E-45C9-A8C5-1CB24A11B974}"/>
    <dgm:cxn modelId="{A0910F02-4BA5-4DBB-B3B7-D5156E7C0F12}" type="presOf" srcId="{9330596A-0E97-413F-9872-FDC393A1C18A}" destId="{FED8621F-421B-408F-BF3F-7103AAE5CA79}" srcOrd="0" destOrd="0" presId="urn:microsoft.com/office/officeart/2005/8/layout/bProcess3"/>
    <dgm:cxn modelId="{712C84A6-4667-4683-B8A1-4D57CFBAE76E}" srcId="{D1FE9310-82D1-4EE6-8335-4D5C42614FA4}" destId="{18D3D286-59B5-41F4-95D6-EFA2AE606EFF}" srcOrd="3" destOrd="0" parTransId="{4E45199D-A181-4DCA-A4C7-BE9C9F1393E5}" sibTransId="{91C5650C-80DF-4338-A209-417B87CDFDA0}"/>
    <dgm:cxn modelId="{2BD8970E-079B-4CAF-B6F4-FC1FE4CBD139}" type="presOf" srcId="{91C5650C-80DF-4338-A209-417B87CDFDA0}" destId="{27CFF0E7-04DA-4342-A6D3-21C335A07546}" srcOrd="1" destOrd="0" presId="urn:microsoft.com/office/officeart/2005/8/layout/bProcess3"/>
    <dgm:cxn modelId="{ABE1FB85-66C8-455A-A48D-C133EB9ECCAC}" type="presOf" srcId="{1221C42A-2CD7-4C23-863D-E4F4310AC582}" destId="{10D026AD-B78B-478B-9595-CF1232B2418C}" srcOrd="0" destOrd="0" presId="urn:microsoft.com/office/officeart/2005/8/layout/bProcess3"/>
    <dgm:cxn modelId="{EBCEDA3F-B743-4C43-BC80-26A9FD88878F}" type="presOf" srcId="{B078ADA6-F05F-4DB5-BDFF-3D7A82B93341}" destId="{53EA103E-7647-45AE-B0D7-3F94E16214B2}" srcOrd="1" destOrd="0" presId="urn:microsoft.com/office/officeart/2005/8/layout/bProcess3"/>
    <dgm:cxn modelId="{3E4FD93D-6204-4B3D-A952-366E750FA943}" type="presOf" srcId="{356A7372-A31C-405F-9BB8-720511E5A1F0}" destId="{A5563470-872B-4F47-9DA3-5B2E5341B275}" srcOrd="0" destOrd="0" presId="urn:microsoft.com/office/officeart/2005/8/layout/bProcess3"/>
    <dgm:cxn modelId="{184C7D85-4B89-4EBB-B8F9-CFFE33A2AA27}" type="presParOf" srcId="{18C308CE-4DA5-43C0-90C1-EF1D683CB999}" destId="{51123481-86C7-43B4-BA4D-11C9B129F145}" srcOrd="0" destOrd="0" presId="urn:microsoft.com/office/officeart/2005/8/layout/bProcess3"/>
    <dgm:cxn modelId="{D56DC8CA-7372-4C19-ACEC-A2E12B1F5F0D}" type="presParOf" srcId="{18C308CE-4DA5-43C0-90C1-EF1D683CB999}" destId="{DF0FD3E0-0A56-4D53-ACEB-E3A549367443}" srcOrd="1" destOrd="0" presId="urn:microsoft.com/office/officeart/2005/8/layout/bProcess3"/>
    <dgm:cxn modelId="{B50F625D-9A89-4257-AB76-14DA1C6736D0}" type="presParOf" srcId="{DF0FD3E0-0A56-4D53-ACEB-E3A549367443}" destId="{53EA103E-7647-45AE-B0D7-3F94E16214B2}" srcOrd="0" destOrd="0" presId="urn:microsoft.com/office/officeart/2005/8/layout/bProcess3"/>
    <dgm:cxn modelId="{22CF4FFD-964B-4D8F-886D-1DE61AA8195C}" type="presParOf" srcId="{18C308CE-4DA5-43C0-90C1-EF1D683CB999}" destId="{60553700-48F6-4BF2-9F5E-2E9A58C9A128}" srcOrd="2" destOrd="0" presId="urn:microsoft.com/office/officeart/2005/8/layout/bProcess3"/>
    <dgm:cxn modelId="{0B4A2B03-5F4B-4DA4-8F27-9BD62C90A529}" type="presParOf" srcId="{18C308CE-4DA5-43C0-90C1-EF1D683CB999}" destId="{BEE3D7B6-E2B3-4E4B-BCA7-C3B4EE166607}" srcOrd="3" destOrd="0" presId="urn:microsoft.com/office/officeart/2005/8/layout/bProcess3"/>
    <dgm:cxn modelId="{7A2B3CC5-7BC2-4B82-B004-4235677DC0B4}" type="presParOf" srcId="{BEE3D7B6-E2B3-4E4B-BCA7-C3B4EE166607}" destId="{C1B7F219-CB65-4304-A25D-3366DE94DE67}" srcOrd="0" destOrd="0" presId="urn:microsoft.com/office/officeart/2005/8/layout/bProcess3"/>
    <dgm:cxn modelId="{6B8D76F0-4246-429B-A0CE-32F821A82432}" type="presParOf" srcId="{18C308CE-4DA5-43C0-90C1-EF1D683CB999}" destId="{A5563470-872B-4F47-9DA3-5B2E5341B275}" srcOrd="4" destOrd="0" presId="urn:microsoft.com/office/officeart/2005/8/layout/bProcess3"/>
    <dgm:cxn modelId="{164D48DB-52A0-42EB-AD54-CA4DC945F3E9}" type="presParOf" srcId="{18C308CE-4DA5-43C0-90C1-EF1D683CB999}" destId="{10D026AD-B78B-478B-9595-CF1232B2418C}" srcOrd="5" destOrd="0" presId="urn:microsoft.com/office/officeart/2005/8/layout/bProcess3"/>
    <dgm:cxn modelId="{51CB672C-2058-40F6-A38A-3D53935AD732}" type="presParOf" srcId="{10D026AD-B78B-478B-9595-CF1232B2418C}" destId="{05A2EC8E-0197-44CA-BF61-54F3488BFD0D}" srcOrd="0" destOrd="0" presId="urn:microsoft.com/office/officeart/2005/8/layout/bProcess3"/>
    <dgm:cxn modelId="{1FBD6825-6D71-47B6-A8A8-7E0CCAAF4F0F}" type="presParOf" srcId="{18C308CE-4DA5-43C0-90C1-EF1D683CB999}" destId="{3CF4F383-455E-4346-BC21-428381B7262F}" srcOrd="6" destOrd="0" presId="urn:microsoft.com/office/officeart/2005/8/layout/bProcess3"/>
    <dgm:cxn modelId="{EFACF426-04A2-4D90-8FC9-3D3702EDB13D}" type="presParOf" srcId="{18C308CE-4DA5-43C0-90C1-EF1D683CB999}" destId="{495CEAB2-A31A-490D-B2B5-FAA6B93F2891}" srcOrd="7" destOrd="0" presId="urn:microsoft.com/office/officeart/2005/8/layout/bProcess3"/>
    <dgm:cxn modelId="{576DC449-8C05-4E2B-B7C5-ABACAD8F51F0}" type="presParOf" srcId="{495CEAB2-A31A-490D-B2B5-FAA6B93F2891}" destId="{27CFF0E7-04DA-4342-A6D3-21C335A07546}" srcOrd="0" destOrd="0" presId="urn:microsoft.com/office/officeart/2005/8/layout/bProcess3"/>
    <dgm:cxn modelId="{41D9FE29-99E8-4F2A-8B53-997924042B50}" type="presParOf" srcId="{18C308CE-4DA5-43C0-90C1-EF1D683CB999}" destId="{4D458000-5DE2-443B-8408-01D376D3E926}" srcOrd="8" destOrd="0" presId="urn:microsoft.com/office/officeart/2005/8/layout/bProcess3"/>
    <dgm:cxn modelId="{5D9A1796-B33D-4650-B797-678DEBB1C6DF}" type="presParOf" srcId="{18C308CE-4DA5-43C0-90C1-EF1D683CB999}" destId="{AA1F3754-4CBD-403E-899D-557EB2361BE6}" srcOrd="9" destOrd="0" presId="urn:microsoft.com/office/officeart/2005/8/layout/bProcess3"/>
    <dgm:cxn modelId="{B82A90B5-5521-4593-905D-677208C749A2}" type="presParOf" srcId="{AA1F3754-4CBD-403E-899D-557EB2361BE6}" destId="{F0750CC8-711C-4107-AE14-5F649E816C7A}" srcOrd="0" destOrd="0" presId="urn:microsoft.com/office/officeart/2005/8/layout/bProcess3"/>
    <dgm:cxn modelId="{69CD878C-EB84-4CE1-A6E8-8949A679C7B0}" type="presParOf" srcId="{18C308CE-4DA5-43C0-90C1-EF1D683CB999}" destId="{FED8621F-421B-408F-BF3F-7103AAE5CA79}" srcOrd="10" destOrd="0" presId="urn:microsoft.com/office/officeart/2005/8/layout/bProcess3"/>
    <dgm:cxn modelId="{11342C4C-BDCC-45DF-9985-3048D1FD7DC6}" type="presParOf" srcId="{18C308CE-4DA5-43C0-90C1-EF1D683CB999}" destId="{B3C07E74-A175-47AD-B7B4-82736E9D69E0}" srcOrd="11" destOrd="0" presId="urn:microsoft.com/office/officeart/2005/8/layout/bProcess3"/>
    <dgm:cxn modelId="{17987304-A1F0-434F-A08F-A1FED8E7F826}" type="presParOf" srcId="{B3C07E74-A175-47AD-B7B4-82736E9D69E0}" destId="{473ED105-37E0-4DF2-8C0F-814D4B818627}" srcOrd="0" destOrd="0" presId="urn:microsoft.com/office/officeart/2005/8/layout/bProcess3"/>
    <dgm:cxn modelId="{CCC5E990-6A1A-4967-9BEC-A4CC2F7F46B0}" type="presParOf" srcId="{18C308CE-4DA5-43C0-90C1-EF1D683CB999}" destId="{88B3F17D-D4DC-4FB4-8708-D53A1A1D8F8B}" srcOrd="12" destOrd="0" presId="urn:microsoft.com/office/officeart/2005/8/layout/bProcess3"/>
    <dgm:cxn modelId="{C243DF4B-962E-4FB6-ADFB-37477BC26B00}" type="presParOf" srcId="{18C308CE-4DA5-43C0-90C1-EF1D683CB999}" destId="{F33F54C7-34B0-4497-A909-9C76A14B960E}" srcOrd="13" destOrd="0" presId="urn:microsoft.com/office/officeart/2005/8/layout/bProcess3"/>
    <dgm:cxn modelId="{97D22CB7-18B8-4711-B96C-8469BFC92317}" type="presParOf" srcId="{F33F54C7-34B0-4497-A909-9C76A14B960E}" destId="{6327D44B-6665-4A8B-BCAD-F98823AC9645}" srcOrd="0" destOrd="0" presId="urn:microsoft.com/office/officeart/2005/8/layout/bProcess3"/>
    <dgm:cxn modelId="{071F81CE-A6B9-405D-8273-28AD767E0619}" type="presParOf" srcId="{18C308CE-4DA5-43C0-90C1-EF1D683CB999}" destId="{D54DBB99-5EEB-45DA-908B-36AAE3056089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44930D-8400-4D10-BD43-A479F12AA8CB}" type="doc">
      <dgm:prSet loTypeId="urn:microsoft.com/office/officeart/2005/8/layout/vList5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FA72BE7E-D33B-4106-8E52-202620319917}">
      <dgm:prSet phldrT="[Texto]" custT="1"/>
      <dgm:spPr/>
      <dgm:t>
        <a:bodyPr/>
        <a:lstStyle/>
        <a:p>
          <a:r>
            <a:rPr lang="es-MX" sz="2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Clasificador por Rubros de Ingresos </a:t>
          </a:r>
          <a:endParaRPr lang="es-MX" sz="2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47DEA3-FC0E-4AE1-9E52-1998B4F95847}" type="parTrans" cxnId="{FAF1B5FA-5541-4A78-A989-84138849A958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E80BA3-6CD1-44B5-8B34-5086B93A0856}" type="sibTrans" cxnId="{FAF1B5FA-5541-4A78-A989-84138849A958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878AF3-DA4A-46EF-A491-7964174860A7}">
      <dgm:prSet phldrT="[Texto]" custT="1"/>
      <dgm:spPr/>
      <dgm:t>
        <a:bodyPr/>
        <a:lstStyle/>
        <a:p>
          <a:r>
            <a:rPr lang="es-MX" sz="2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Clasificador por Objeto del Gasto </a:t>
          </a:r>
          <a:endParaRPr lang="es-MX" sz="2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790FD5-3050-44DD-ACE1-12187759A3A2}" type="parTrans" cxnId="{93B64F85-B8BF-43F0-B265-EA58770A3297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8CE2D0-F74F-48CA-A8F7-6BF0C7891A0A}" type="sibTrans" cxnId="{93B64F85-B8BF-43F0-B265-EA58770A3297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97B28D-961A-4F7A-9B83-BA407AF5F9CB}">
      <dgm:prSet phldrT="[Texto]" custT="1"/>
      <dgm:spPr/>
      <dgm:t>
        <a:bodyPr/>
        <a:lstStyle/>
        <a:p>
          <a:r>
            <a:rPr lang="es-MX" sz="2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Clasificador por Tipo de Gasto/Económica</a:t>
          </a:r>
          <a:endParaRPr lang="es-MX" sz="2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E65D2E-5707-4B7B-AC85-C6BEB713A8DC}" type="parTrans" cxnId="{3AEE7397-96D9-4044-9A17-388BF7F0316C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A994DF-90AB-476F-B179-B9CE8FBE9D2D}" type="sibTrans" cxnId="{3AEE7397-96D9-4044-9A17-388BF7F0316C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AA1290-6530-48D7-9B35-C63923A4AE91}">
      <dgm:prSet custT="1"/>
      <dgm:spPr/>
      <dgm:t>
        <a:bodyPr/>
        <a:lstStyle/>
        <a:p>
          <a:r>
            <a:rPr lang="es-MX" sz="1800" b="1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¿Con qué se gasta?</a:t>
          </a:r>
          <a:endParaRPr lang="es-MX" sz="1800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589C0E-B5C4-4626-9BED-C85D94624382}" type="parTrans" cxnId="{E2B68686-E132-4352-82D0-9BA24720AF1D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217F65-D369-42D9-8946-9BE2D446A8FF}" type="sibTrans" cxnId="{E2B68686-E132-4352-82D0-9BA24720AF1D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F806B4-B45C-467D-A157-F80626050203}">
      <dgm:prSet phldrT="[Texto]" custT="1"/>
      <dgm:spPr/>
      <dgm:t>
        <a:bodyPr/>
        <a:lstStyle/>
        <a:p>
          <a:r>
            <a:rPr lang="es-MX" sz="2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Clasificador Funcional de Gasto/Programática</a:t>
          </a:r>
          <a:endParaRPr lang="es-MX" sz="2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6248BA-8FF7-4E35-99BE-E60DEA874CB1}" type="parTrans" cxnId="{5551C062-12A4-4149-B2D2-4DC991048C78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6C462E-CD67-46E7-B038-5727FBA88901}" type="sibTrans" cxnId="{5551C062-12A4-4149-B2D2-4DC991048C78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4D7166-7053-4825-86A1-FF4F6590B7E4}">
      <dgm:prSet phldrT="[Texto]" custT="1"/>
      <dgm:spPr/>
      <dgm:t>
        <a:bodyPr/>
        <a:lstStyle/>
        <a:p>
          <a:r>
            <a:rPr lang="es-MX" sz="20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Clasificación Administrativa</a:t>
          </a:r>
          <a:endParaRPr lang="es-MX" sz="20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271079-22C0-4DB3-8620-5F658F027932}" type="parTrans" cxnId="{049B2BC0-28CF-4438-BF23-82E94DBAE0CB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264B04-1DFB-49D7-871B-20DAFD88B5C4}" type="sibTrans" cxnId="{049B2BC0-28CF-4438-BF23-82E94DBAE0CB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E2CEB1-6F62-4798-8D18-51C3A1D008E1}">
      <dgm:prSet custT="1"/>
      <dgm:spPr/>
      <dgm:t>
        <a:bodyPr/>
        <a:lstStyle/>
        <a:p>
          <a:r>
            <a:rPr lang="es-MX" sz="1800" b="1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¿En qué conceptos se gasta?</a:t>
          </a:r>
          <a:endParaRPr lang="es-MX" sz="1800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74A21B-2579-487E-A2AC-F040F2477DD2}" type="parTrans" cxnId="{35E8630F-0768-4E46-B086-3064D5C627C1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91093A-7DA3-49BB-8780-415716603285}" type="sibTrans" cxnId="{35E8630F-0768-4E46-B086-3064D5C627C1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FE2769-80B1-4B39-B722-F0D0A79EA63A}">
      <dgm:prSet custT="1"/>
      <dgm:spPr/>
      <dgm:t>
        <a:bodyPr/>
        <a:lstStyle/>
        <a:p>
          <a:r>
            <a:rPr lang="es-MX" sz="1800" b="1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¿Qué tipo de gasto es</a:t>
          </a:r>
          <a:r>
            <a:rPr lang="es-MX" sz="1600" b="1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es-MX" sz="1600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562BD6-6DF8-4BBE-BCC6-FCB24B682FCC}" type="parTrans" cxnId="{D321FDEA-FDAE-4595-9DB0-843167BDA630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D9F24A-9D63-470F-8ED5-E79D80CD76B7}" type="sibTrans" cxnId="{D321FDEA-FDAE-4595-9DB0-843167BDA630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BC3FCC-577C-4C5A-9BE7-FAF337A2DD63}">
      <dgm:prSet custT="1"/>
      <dgm:spPr/>
      <dgm:t>
        <a:bodyPr/>
        <a:lstStyle/>
        <a:p>
          <a:r>
            <a:rPr lang="es-MX" sz="1800" b="1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¿En qué programas/actividades?</a:t>
          </a:r>
          <a:endParaRPr lang="es-MX" sz="1800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0C6380-DEDC-4E4D-8BFC-31DDC77A16A1}" type="parTrans" cxnId="{26102F2F-AABA-4A6F-A544-B01D5E098EE3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1618C1-9FEF-46BE-9757-33923F2045EE}" type="sibTrans" cxnId="{26102F2F-AABA-4A6F-A544-B01D5E098EE3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252498-3024-44EA-B49E-8119AB16B558}">
      <dgm:prSet custT="1"/>
      <dgm:spPr/>
      <dgm:t>
        <a:bodyPr/>
        <a:lstStyle/>
        <a:p>
          <a:r>
            <a:rPr lang="es-MX" sz="1800" b="1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¿Quién lo gasta?</a:t>
          </a:r>
          <a:endParaRPr lang="es-MX" sz="1800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3EFCA5-B029-4CA6-89EC-BE03469F965C}" type="parTrans" cxnId="{EA57300E-8D14-418F-8B8A-C1DBE4C75E3B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163EB5-AC82-4D98-B9A3-1AA6E4440311}" type="sibTrans" cxnId="{EA57300E-8D14-418F-8B8A-C1DBE4C75E3B}">
      <dgm:prSet/>
      <dgm:spPr/>
      <dgm:t>
        <a:bodyPr/>
        <a:lstStyle/>
        <a:p>
          <a:endParaRPr lang="es-MX" sz="2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E8920A-C57A-4E54-96C7-314C0BDF8EA9}" type="pres">
      <dgm:prSet presAssocID="{9344930D-8400-4D10-BD43-A479F12AA8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CE15B50-E8A5-4D2C-99C0-7BDA8EF92BEF}" type="pres">
      <dgm:prSet presAssocID="{FA72BE7E-D33B-4106-8E52-202620319917}" presName="linNode" presStyleCnt="0"/>
      <dgm:spPr/>
      <dgm:t>
        <a:bodyPr/>
        <a:lstStyle/>
        <a:p>
          <a:endParaRPr lang="es-MX"/>
        </a:p>
      </dgm:t>
    </dgm:pt>
    <dgm:pt modelId="{F00FBD10-83C7-45E6-9418-414748CCB821}" type="pres">
      <dgm:prSet presAssocID="{FA72BE7E-D33B-4106-8E52-202620319917}" presName="parentText" presStyleLbl="node1" presStyleIdx="0" presStyleCnt="5" custLinFactNeighborX="-20608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881D745-9D63-4122-A43C-7F7988C3BFB8}" type="pres">
      <dgm:prSet presAssocID="{FA72BE7E-D33B-4106-8E52-202620319917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78D2341-7BAF-4110-BCEE-AD30A92F7B75}" type="pres">
      <dgm:prSet presAssocID="{DDE80BA3-6CD1-44B5-8B34-5086B93A0856}" presName="sp" presStyleCnt="0"/>
      <dgm:spPr/>
      <dgm:t>
        <a:bodyPr/>
        <a:lstStyle/>
        <a:p>
          <a:endParaRPr lang="es-MX"/>
        </a:p>
      </dgm:t>
    </dgm:pt>
    <dgm:pt modelId="{740DB9F6-2EE4-493E-B50C-4EF44777B404}" type="pres">
      <dgm:prSet presAssocID="{80878AF3-DA4A-46EF-A491-7964174860A7}" presName="linNode" presStyleCnt="0"/>
      <dgm:spPr/>
      <dgm:t>
        <a:bodyPr/>
        <a:lstStyle/>
        <a:p>
          <a:endParaRPr lang="es-MX"/>
        </a:p>
      </dgm:t>
    </dgm:pt>
    <dgm:pt modelId="{9850086F-8E6B-4105-B592-FD4EDDD3129F}" type="pres">
      <dgm:prSet presAssocID="{80878AF3-DA4A-46EF-A491-7964174860A7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2FE1338-5085-4747-B51B-2F7CF3AC12B1}" type="pres">
      <dgm:prSet presAssocID="{80878AF3-DA4A-46EF-A491-7964174860A7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AF085D-D6AF-4FF2-A6E2-D70E1C26E8B0}" type="pres">
      <dgm:prSet presAssocID="{DC8CE2D0-F74F-48CA-A8F7-6BF0C7891A0A}" presName="sp" presStyleCnt="0"/>
      <dgm:spPr/>
      <dgm:t>
        <a:bodyPr/>
        <a:lstStyle/>
        <a:p>
          <a:endParaRPr lang="es-MX"/>
        </a:p>
      </dgm:t>
    </dgm:pt>
    <dgm:pt modelId="{87ED3D9E-CEB9-4603-814E-C4E3B2FCA7CA}" type="pres">
      <dgm:prSet presAssocID="{9497B28D-961A-4F7A-9B83-BA407AF5F9CB}" presName="linNode" presStyleCnt="0"/>
      <dgm:spPr/>
      <dgm:t>
        <a:bodyPr/>
        <a:lstStyle/>
        <a:p>
          <a:endParaRPr lang="es-MX"/>
        </a:p>
      </dgm:t>
    </dgm:pt>
    <dgm:pt modelId="{59E3CA8B-D5FB-4EA3-8E93-A49F6BE8B4E5}" type="pres">
      <dgm:prSet presAssocID="{9497B28D-961A-4F7A-9B83-BA407AF5F9CB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3103E00-93E5-4E81-B510-2C3DD9180FE6}" type="pres">
      <dgm:prSet presAssocID="{9497B28D-961A-4F7A-9B83-BA407AF5F9CB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76AFD41-0457-4003-A27C-B313AB8187FD}" type="pres">
      <dgm:prSet presAssocID="{BDA994DF-90AB-476F-B179-B9CE8FBE9D2D}" presName="sp" presStyleCnt="0"/>
      <dgm:spPr/>
      <dgm:t>
        <a:bodyPr/>
        <a:lstStyle/>
        <a:p>
          <a:endParaRPr lang="es-MX"/>
        </a:p>
      </dgm:t>
    </dgm:pt>
    <dgm:pt modelId="{5C2CAFA2-8CA6-41C9-9049-96F64EEE4892}" type="pres">
      <dgm:prSet presAssocID="{A4F806B4-B45C-467D-A157-F80626050203}" presName="linNode" presStyleCnt="0"/>
      <dgm:spPr/>
      <dgm:t>
        <a:bodyPr/>
        <a:lstStyle/>
        <a:p>
          <a:endParaRPr lang="es-MX"/>
        </a:p>
      </dgm:t>
    </dgm:pt>
    <dgm:pt modelId="{C2D09B56-A205-400E-9058-A89CE04CFCA6}" type="pres">
      <dgm:prSet presAssocID="{A4F806B4-B45C-467D-A157-F80626050203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6F24EF-352E-4B31-B09C-0C6FD837C036}" type="pres">
      <dgm:prSet presAssocID="{A4F806B4-B45C-467D-A157-F80626050203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9550773-D3D8-4A70-9919-70FA8F1A2A3B}" type="pres">
      <dgm:prSet presAssocID="{E86C462E-CD67-46E7-B038-5727FBA88901}" presName="sp" presStyleCnt="0"/>
      <dgm:spPr/>
      <dgm:t>
        <a:bodyPr/>
        <a:lstStyle/>
        <a:p>
          <a:endParaRPr lang="es-MX"/>
        </a:p>
      </dgm:t>
    </dgm:pt>
    <dgm:pt modelId="{844BE0DF-4DAC-4D67-9271-1365A823057F}" type="pres">
      <dgm:prSet presAssocID="{244D7166-7053-4825-86A1-FF4F6590B7E4}" presName="linNode" presStyleCnt="0"/>
      <dgm:spPr/>
      <dgm:t>
        <a:bodyPr/>
        <a:lstStyle/>
        <a:p>
          <a:endParaRPr lang="es-MX"/>
        </a:p>
      </dgm:t>
    </dgm:pt>
    <dgm:pt modelId="{AB8F2826-4E08-4EDC-AE68-8DBAEFECC95C}" type="pres">
      <dgm:prSet presAssocID="{244D7166-7053-4825-86A1-FF4F6590B7E4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3F08D91-7FF3-4B0B-8AC0-2ABD54304E5D}" type="pres">
      <dgm:prSet presAssocID="{244D7166-7053-4825-86A1-FF4F6590B7E4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6102F2F-AABA-4A6F-A544-B01D5E098EE3}" srcId="{A4F806B4-B45C-467D-A157-F80626050203}" destId="{71BC3FCC-577C-4C5A-9BE7-FAF337A2DD63}" srcOrd="0" destOrd="0" parTransId="{AF0C6380-DEDC-4E4D-8BFC-31DDC77A16A1}" sibTransId="{CF1618C1-9FEF-46BE-9757-33923F2045EE}"/>
    <dgm:cxn modelId="{F61783D7-5A79-40A6-A024-A447CB3C173F}" type="presOf" srcId="{244D7166-7053-4825-86A1-FF4F6590B7E4}" destId="{AB8F2826-4E08-4EDC-AE68-8DBAEFECC95C}" srcOrd="0" destOrd="0" presId="urn:microsoft.com/office/officeart/2005/8/layout/vList5"/>
    <dgm:cxn modelId="{E2B68686-E132-4352-82D0-9BA24720AF1D}" srcId="{FA72BE7E-D33B-4106-8E52-202620319917}" destId="{A0AA1290-6530-48D7-9B35-C63923A4AE91}" srcOrd="0" destOrd="0" parTransId="{FE589C0E-B5C4-4626-9BED-C85D94624382}" sibTransId="{82217F65-D369-42D9-8946-9BE2D446A8FF}"/>
    <dgm:cxn modelId="{AD20A74E-340E-4420-8A66-E2EBE7340D82}" type="presOf" srcId="{9497B28D-961A-4F7A-9B83-BA407AF5F9CB}" destId="{59E3CA8B-D5FB-4EA3-8E93-A49F6BE8B4E5}" srcOrd="0" destOrd="0" presId="urn:microsoft.com/office/officeart/2005/8/layout/vList5"/>
    <dgm:cxn modelId="{C65CB52D-BC06-43B3-B2F0-29B8385185CD}" type="presOf" srcId="{71BC3FCC-577C-4C5A-9BE7-FAF337A2DD63}" destId="{546F24EF-352E-4B31-B09C-0C6FD837C036}" srcOrd="0" destOrd="0" presId="urn:microsoft.com/office/officeart/2005/8/layout/vList5"/>
    <dgm:cxn modelId="{1D7FF409-D0EF-48BD-8C39-545D1B81F588}" type="presOf" srcId="{73FE2769-80B1-4B39-B722-F0D0A79EA63A}" destId="{73103E00-93E5-4E81-B510-2C3DD9180FE6}" srcOrd="0" destOrd="0" presId="urn:microsoft.com/office/officeart/2005/8/layout/vList5"/>
    <dgm:cxn modelId="{5551C062-12A4-4149-B2D2-4DC991048C78}" srcId="{9344930D-8400-4D10-BD43-A479F12AA8CB}" destId="{A4F806B4-B45C-467D-A157-F80626050203}" srcOrd="3" destOrd="0" parTransId="{506248BA-8FF7-4E35-99BE-E60DEA874CB1}" sibTransId="{E86C462E-CD67-46E7-B038-5727FBA88901}"/>
    <dgm:cxn modelId="{93B64F85-B8BF-43F0-B265-EA58770A3297}" srcId="{9344930D-8400-4D10-BD43-A479F12AA8CB}" destId="{80878AF3-DA4A-46EF-A491-7964174860A7}" srcOrd="1" destOrd="0" parTransId="{D5790FD5-3050-44DD-ACE1-12187759A3A2}" sibTransId="{DC8CE2D0-F74F-48CA-A8F7-6BF0C7891A0A}"/>
    <dgm:cxn modelId="{D9250BEF-FCB0-4810-BEA4-F7E2A281AD21}" type="presOf" srcId="{A0AA1290-6530-48D7-9B35-C63923A4AE91}" destId="{C881D745-9D63-4122-A43C-7F7988C3BFB8}" srcOrd="0" destOrd="0" presId="urn:microsoft.com/office/officeart/2005/8/layout/vList5"/>
    <dgm:cxn modelId="{FAF1B5FA-5541-4A78-A989-84138849A958}" srcId="{9344930D-8400-4D10-BD43-A479F12AA8CB}" destId="{FA72BE7E-D33B-4106-8E52-202620319917}" srcOrd="0" destOrd="0" parTransId="{1647DEA3-FC0E-4AE1-9E52-1998B4F95847}" sibTransId="{DDE80BA3-6CD1-44B5-8B34-5086B93A0856}"/>
    <dgm:cxn modelId="{FB854716-636B-44D6-822F-38D290F272A7}" type="presOf" srcId="{A4F806B4-B45C-467D-A157-F80626050203}" destId="{C2D09B56-A205-400E-9058-A89CE04CFCA6}" srcOrd="0" destOrd="0" presId="urn:microsoft.com/office/officeart/2005/8/layout/vList5"/>
    <dgm:cxn modelId="{BB5BA1E7-8073-4D0C-AC56-9E030706E1AE}" type="presOf" srcId="{FA72BE7E-D33B-4106-8E52-202620319917}" destId="{F00FBD10-83C7-45E6-9418-414748CCB821}" srcOrd="0" destOrd="0" presId="urn:microsoft.com/office/officeart/2005/8/layout/vList5"/>
    <dgm:cxn modelId="{5F2C6C19-14F9-48F4-8E56-EDF37EAD0CFB}" type="presOf" srcId="{BA252498-3024-44EA-B49E-8119AB16B558}" destId="{63F08D91-7FF3-4B0B-8AC0-2ABD54304E5D}" srcOrd="0" destOrd="0" presId="urn:microsoft.com/office/officeart/2005/8/layout/vList5"/>
    <dgm:cxn modelId="{D321FDEA-FDAE-4595-9DB0-843167BDA630}" srcId="{9497B28D-961A-4F7A-9B83-BA407AF5F9CB}" destId="{73FE2769-80B1-4B39-B722-F0D0A79EA63A}" srcOrd="0" destOrd="0" parTransId="{9F562BD6-6DF8-4BBE-BCC6-FCB24B682FCC}" sibTransId="{20D9F24A-9D63-470F-8ED5-E79D80CD76B7}"/>
    <dgm:cxn modelId="{C5EF24AD-324C-488E-987D-62D2EF4AFC6F}" type="presOf" srcId="{9344930D-8400-4D10-BD43-A479F12AA8CB}" destId="{E3E8920A-C57A-4E54-96C7-314C0BDF8EA9}" srcOrd="0" destOrd="0" presId="urn:microsoft.com/office/officeart/2005/8/layout/vList5"/>
    <dgm:cxn modelId="{D86AAAC4-0A1E-4A51-8A06-0351EF3ED0F7}" type="presOf" srcId="{80878AF3-DA4A-46EF-A491-7964174860A7}" destId="{9850086F-8E6B-4105-B592-FD4EDDD3129F}" srcOrd="0" destOrd="0" presId="urn:microsoft.com/office/officeart/2005/8/layout/vList5"/>
    <dgm:cxn modelId="{35E8630F-0768-4E46-B086-3064D5C627C1}" srcId="{80878AF3-DA4A-46EF-A491-7964174860A7}" destId="{8CE2CEB1-6F62-4798-8D18-51C3A1D008E1}" srcOrd="0" destOrd="0" parTransId="{A874A21B-2579-487E-A2AC-F040F2477DD2}" sibTransId="{EA91093A-7DA3-49BB-8780-415716603285}"/>
    <dgm:cxn modelId="{EA57300E-8D14-418F-8B8A-C1DBE4C75E3B}" srcId="{244D7166-7053-4825-86A1-FF4F6590B7E4}" destId="{BA252498-3024-44EA-B49E-8119AB16B558}" srcOrd="0" destOrd="0" parTransId="{DC3EFCA5-B029-4CA6-89EC-BE03469F965C}" sibTransId="{3D163EB5-AC82-4D98-B9A3-1AA6E4440311}"/>
    <dgm:cxn modelId="{049B2BC0-28CF-4438-BF23-82E94DBAE0CB}" srcId="{9344930D-8400-4D10-BD43-A479F12AA8CB}" destId="{244D7166-7053-4825-86A1-FF4F6590B7E4}" srcOrd="4" destOrd="0" parTransId="{E1271079-22C0-4DB3-8620-5F658F027932}" sibTransId="{A3264B04-1DFB-49D7-871B-20DAFD88B5C4}"/>
    <dgm:cxn modelId="{72900E6B-3693-40D2-81BD-E14B9C306303}" type="presOf" srcId="{8CE2CEB1-6F62-4798-8D18-51C3A1D008E1}" destId="{82FE1338-5085-4747-B51B-2F7CF3AC12B1}" srcOrd="0" destOrd="0" presId="urn:microsoft.com/office/officeart/2005/8/layout/vList5"/>
    <dgm:cxn modelId="{3AEE7397-96D9-4044-9A17-388BF7F0316C}" srcId="{9344930D-8400-4D10-BD43-A479F12AA8CB}" destId="{9497B28D-961A-4F7A-9B83-BA407AF5F9CB}" srcOrd="2" destOrd="0" parTransId="{03E65D2E-5707-4B7B-AC85-C6BEB713A8DC}" sibTransId="{BDA994DF-90AB-476F-B179-B9CE8FBE9D2D}"/>
    <dgm:cxn modelId="{A04D3AFB-DE9F-48C9-9C52-1D4B41C0DFA7}" type="presParOf" srcId="{E3E8920A-C57A-4E54-96C7-314C0BDF8EA9}" destId="{ACE15B50-E8A5-4D2C-99C0-7BDA8EF92BEF}" srcOrd="0" destOrd="0" presId="urn:microsoft.com/office/officeart/2005/8/layout/vList5"/>
    <dgm:cxn modelId="{DB752FA0-9A60-4695-9CE6-7FAD18C707D7}" type="presParOf" srcId="{ACE15B50-E8A5-4D2C-99C0-7BDA8EF92BEF}" destId="{F00FBD10-83C7-45E6-9418-414748CCB821}" srcOrd="0" destOrd="0" presId="urn:microsoft.com/office/officeart/2005/8/layout/vList5"/>
    <dgm:cxn modelId="{14CBDADE-9341-4BA7-88B1-37B7B9E17292}" type="presParOf" srcId="{ACE15B50-E8A5-4D2C-99C0-7BDA8EF92BEF}" destId="{C881D745-9D63-4122-A43C-7F7988C3BFB8}" srcOrd="1" destOrd="0" presId="urn:microsoft.com/office/officeart/2005/8/layout/vList5"/>
    <dgm:cxn modelId="{9F081634-F2BB-49F8-89E5-0BC7A39314F4}" type="presParOf" srcId="{E3E8920A-C57A-4E54-96C7-314C0BDF8EA9}" destId="{378D2341-7BAF-4110-BCEE-AD30A92F7B75}" srcOrd="1" destOrd="0" presId="urn:microsoft.com/office/officeart/2005/8/layout/vList5"/>
    <dgm:cxn modelId="{9C3E0A88-1166-46FA-8DA6-C00794D83EA4}" type="presParOf" srcId="{E3E8920A-C57A-4E54-96C7-314C0BDF8EA9}" destId="{740DB9F6-2EE4-493E-B50C-4EF44777B404}" srcOrd="2" destOrd="0" presId="urn:microsoft.com/office/officeart/2005/8/layout/vList5"/>
    <dgm:cxn modelId="{F9293CEF-C1AB-4C39-83DA-CE48BD7107E6}" type="presParOf" srcId="{740DB9F6-2EE4-493E-B50C-4EF44777B404}" destId="{9850086F-8E6B-4105-B592-FD4EDDD3129F}" srcOrd="0" destOrd="0" presId="urn:microsoft.com/office/officeart/2005/8/layout/vList5"/>
    <dgm:cxn modelId="{15E7B5CB-CCD8-473F-9DBE-F7772C6E884F}" type="presParOf" srcId="{740DB9F6-2EE4-493E-B50C-4EF44777B404}" destId="{82FE1338-5085-4747-B51B-2F7CF3AC12B1}" srcOrd="1" destOrd="0" presId="urn:microsoft.com/office/officeart/2005/8/layout/vList5"/>
    <dgm:cxn modelId="{29D9657F-A26D-4439-B113-27E8B631B6C5}" type="presParOf" srcId="{E3E8920A-C57A-4E54-96C7-314C0BDF8EA9}" destId="{97AF085D-D6AF-4FF2-A6E2-D70E1C26E8B0}" srcOrd="3" destOrd="0" presId="urn:microsoft.com/office/officeart/2005/8/layout/vList5"/>
    <dgm:cxn modelId="{71342000-C5ED-4163-A998-1F22A4869FF0}" type="presParOf" srcId="{E3E8920A-C57A-4E54-96C7-314C0BDF8EA9}" destId="{87ED3D9E-CEB9-4603-814E-C4E3B2FCA7CA}" srcOrd="4" destOrd="0" presId="urn:microsoft.com/office/officeart/2005/8/layout/vList5"/>
    <dgm:cxn modelId="{BCE57E79-2327-4CB6-8F37-89836B82A5FB}" type="presParOf" srcId="{87ED3D9E-CEB9-4603-814E-C4E3B2FCA7CA}" destId="{59E3CA8B-D5FB-4EA3-8E93-A49F6BE8B4E5}" srcOrd="0" destOrd="0" presId="urn:microsoft.com/office/officeart/2005/8/layout/vList5"/>
    <dgm:cxn modelId="{E65E9212-DC72-434C-9C8B-585106C735FB}" type="presParOf" srcId="{87ED3D9E-CEB9-4603-814E-C4E3B2FCA7CA}" destId="{73103E00-93E5-4E81-B510-2C3DD9180FE6}" srcOrd="1" destOrd="0" presId="urn:microsoft.com/office/officeart/2005/8/layout/vList5"/>
    <dgm:cxn modelId="{2922FFF4-73B2-481E-825D-D20AA7C3C38D}" type="presParOf" srcId="{E3E8920A-C57A-4E54-96C7-314C0BDF8EA9}" destId="{176AFD41-0457-4003-A27C-B313AB8187FD}" srcOrd="5" destOrd="0" presId="urn:microsoft.com/office/officeart/2005/8/layout/vList5"/>
    <dgm:cxn modelId="{A22919DD-2914-470F-8499-A75AB7E9FD5F}" type="presParOf" srcId="{E3E8920A-C57A-4E54-96C7-314C0BDF8EA9}" destId="{5C2CAFA2-8CA6-41C9-9049-96F64EEE4892}" srcOrd="6" destOrd="0" presId="urn:microsoft.com/office/officeart/2005/8/layout/vList5"/>
    <dgm:cxn modelId="{493B3DA8-AFBE-4466-B554-F1C63C0DE535}" type="presParOf" srcId="{5C2CAFA2-8CA6-41C9-9049-96F64EEE4892}" destId="{C2D09B56-A205-400E-9058-A89CE04CFCA6}" srcOrd="0" destOrd="0" presId="urn:microsoft.com/office/officeart/2005/8/layout/vList5"/>
    <dgm:cxn modelId="{3D819474-6D43-48E6-9D0A-DE8E8372A125}" type="presParOf" srcId="{5C2CAFA2-8CA6-41C9-9049-96F64EEE4892}" destId="{546F24EF-352E-4B31-B09C-0C6FD837C036}" srcOrd="1" destOrd="0" presId="urn:microsoft.com/office/officeart/2005/8/layout/vList5"/>
    <dgm:cxn modelId="{FF7085A0-A605-4F19-8B48-DAC91B8BBF93}" type="presParOf" srcId="{E3E8920A-C57A-4E54-96C7-314C0BDF8EA9}" destId="{C9550773-D3D8-4A70-9919-70FA8F1A2A3B}" srcOrd="7" destOrd="0" presId="urn:microsoft.com/office/officeart/2005/8/layout/vList5"/>
    <dgm:cxn modelId="{B708A232-4280-40CE-BB70-C293831EB37F}" type="presParOf" srcId="{E3E8920A-C57A-4E54-96C7-314C0BDF8EA9}" destId="{844BE0DF-4DAC-4D67-9271-1365A823057F}" srcOrd="8" destOrd="0" presId="urn:microsoft.com/office/officeart/2005/8/layout/vList5"/>
    <dgm:cxn modelId="{E5AB0646-7B25-4BD1-B34C-0EB66141479C}" type="presParOf" srcId="{844BE0DF-4DAC-4D67-9271-1365A823057F}" destId="{AB8F2826-4E08-4EDC-AE68-8DBAEFECC95C}" srcOrd="0" destOrd="0" presId="urn:microsoft.com/office/officeart/2005/8/layout/vList5"/>
    <dgm:cxn modelId="{0D64251A-51CF-48F8-BBF8-6BFD1498450D}" type="presParOf" srcId="{844BE0DF-4DAC-4D67-9271-1365A823057F}" destId="{63F08D91-7FF3-4B0B-8AC0-2ABD54304E5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95040-1B05-4CAF-B593-4FB81A97C63E}">
      <dsp:nvSpPr>
        <dsp:cNvPr id="0" name=""/>
        <dsp:cNvSpPr/>
      </dsp:nvSpPr>
      <dsp:spPr>
        <a:xfrm>
          <a:off x="-3527525" y="-542224"/>
          <a:ext cx="4205522" cy="4205522"/>
        </a:xfrm>
        <a:prstGeom prst="blockArc">
          <a:avLst>
            <a:gd name="adj1" fmla="val 18900000"/>
            <a:gd name="adj2" fmla="val 2700000"/>
            <a:gd name="adj3" fmla="val 514"/>
          </a:avLst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0581CC-CB12-4CF5-B1D4-1D66BFC3BED8}">
      <dsp:nvSpPr>
        <dsp:cNvPr id="0" name=""/>
        <dsp:cNvSpPr/>
      </dsp:nvSpPr>
      <dsp:spPr>
        <a:xfrm>
          <a:off x="355458" y="239948"/>
          <a:ext cx="6946341" cy="480145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11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Sistema de Contabilidad Gubernamental </a:t>
          </a:r>
          <a:endParaRPr lang="es-MX" sz="24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55458" y="239948"/>
        <a:ext cx="6946341" cy="480145"/>
      </dsp:txXfrm>
    </dsp:sp>
    <dsp:sp modelId="{51ACF907-F3AC-484A-8C42-44A34E58A912}">
      <dsp:nvSpPr>
        <dsp:cNvPr id="0" name=""/>
        <dsp:cNvSpPr/>
      </dsp:nvSpPr>
      <dsp:spPr>
        <a:xfrm>
          <a:off x="55366" y="179929"/>
          <a:ext cx="600182" cy="6001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20B333-3C54-45C2-8E29-B0295F89BF1C}">
      <dsp:nvSpPr>
        <dsp:cNvPr id="0" name=""/>
        <dsp:cNvSpPr/>
      </dsp:nvSpPr>
      <dsp:spPr>
        <a:xfrm>
          <a:off x="671030" y="957636"/>
          <a:ext cx="6671063" cy="480145"/>
        </a:xfrm>
        <a:prstGeom prst="rect">
          <a:avLst/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11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Vinculación presupuestaria y contable </a:t>
          </a:r>
          <a:endParaRPr lang="es-MX" sz="2400" kern="1200" dirty="0"/>
        </a:p>
      </dsp:txBody>
      <dsp:txXfrm>
        <a:off x="671030" y="957636"/>
        <a:ext cx="6671063" cy="480145"/>
      </dsp:txXfrm>
    </dsp:sp>
    <dsp:sp modelId="{3AAAAFBE-5593-46BE-A05F-23D30BD186F6}">
      <dsp:nvSpPr>
        <dsp:cNvPr id="0" name=""/>
        <dsp:cNvSpPr/>
      </dsp:nvSpPr>
      <dsp:spPr>
        <a:xfrm>
          <a:off x="330645" y="900273"/>
          <a:ext cx="600182" cy="6001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903533"/>
              <a:satOff val="33333"/>
              <a:lumOff val="-4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F925EF-11CF-4C5A-A4FB-15AEB365B0F4}">
      <dsp:nvSpPr>
        <dsp:cNvPr id="0" name=""/>
        <dsp:cNvSpPr/>
      </dsp:nvSpPr>
      <dsp:spPr>
        <a:xfrm>
          <a:off x="630736" y="1680635"/>
          <a:ext cx="6671063" cy="480145"/>
        </a:xfrm>
        <a:prstGeom prst="rect">
          <a:avLst/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11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Registro en base acumulativa (Devengo Contable) </a:t>
          </a:r>
          <a:endParaRPr lang="es-MX" sz="2400" kern="1200"/>
        </a:p>
      </dsp:txBody>
      <dsp:txXfrm>
        <a:off x="630736" y="1680635"/>
        <a:ext cx="6671063" cy="480145"/>
      </dsp:txXfrm>
    </dsp:sp>
    <dsp:sp modelId="{669FBA77-02CC-4C53-8F50-81B79491B4B1}">
      <dsp:nvSpPr>
        <dsp:cNvPr id="0" name=""/>
        <dsp:cNvSpPr/>
      </dsp:nvSpPr>
      <dsp:spPr>
        <a:xfrm>
          <a:off x="330645" y="1620617"/>
          <a:ext cx="600182" cy="6001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807066"/>
              <a:satOff val="66667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24902E-104B-41C1-BECC-866BA27A8163}">
      <dsp:nvSpPr>
        <dsp:cNvPr id="0" name=""/>
        <dsp:cNvSpPr/>
      </dsp:nvSpPr>
      <dsp:spPr>
        <a:xfrm>
          <a:off x="355458" y="2400979"/>
          <a:ext cx="6946341" cy="480145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11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Registro Patrimonial </a:t>
          </a:r>
          <a:endParaRPr lang="es-MX" sz="2400" kern="1200"/>
        </a:p>
      </dsp:txBody>
      <dsp:txXfrm>
        <a:off x="355458" y="2400979"/>
        <a:ext cx="6946341" cy="480145"/>
      </dsp:txXfrm>
    </dsp:sp>
    <dsp:sp modelId="{C3C86EAE-815F-4823-AD54-39CDE1E411A6}">
      <dsp:nvSpPr>
        <dsp:cNvPr id="0" name=""/>
        <dsp:cNvSpPr/>
      </dsp:nvSpPr>
      <dsp:spPr>
        <a:xfrm>
          <a:off x="55366" y="2340960"/>
          <a:ext cx="600182" cy="6001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60485-065B-4C8F-9FEB-89E5C76C2F69}">
      <dsp:nvSpPr>
        <dsp:cNvPr id="0" name=""/>
        <dsp:cNvSpPr/>
      </dsp:nvSpPr>
      <dsp:spPr>
        <a:xfrm>
          <a:off x="0" y="564"/>
          <a:ext cx="767378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579F0-77E2-4CBD-B088-835263EFCD76}">
      <dsp:nvSpPr>
        <dsp:cNvPr id="0" name=""/>
        <dsp:cNvSpPr/>
      </dsp:nvSpPr>
      <dsp:spPr>
        <a:xfrm>
          <a:off x="0" y="564"/>
          <a:ext cx="7673789" cy="92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>
              <a:ea typeface="Calibri" panose="020F0502020204030204" pitchFamily="34" charset="0"/>
              <a:cs typeface="Arial" panose="020B0604020202020204" pitchFamily="34" charset="0"/>
            </a:rPr>
            <a:t>Diseñado para Ayuntamientos y entidades paramunicipales.</a:t>
          </a:r>
          <a:endParaRPr lang="es-MX" sz="2600" kern="1200" dirty="0"/>
        </a:p>
      </dsp:txBody>
      <dsp:txXfrm>
        <a:off x="0" y="564"/>
        <a:ext cx="7673789" cy="925230"/>
      </dsp:txXfrm>
    </dsp:sp>
    <dsp:sp modelId="{2DEE6803-13BD-4FA6-9753-534F962AA656}">
      <dsp:nvSpPr>
        <dsp:cNvPr id="0" name=""/>
        <dsp:cNvSpPr/>
      </dsp:nvSpPr>
      <dsp:spPr>
        <a:xfrm>
          <a:off x="0" y="925795"/>
          <a:ext cx="767378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80C51E-BA74-41AB-897D-30EEE7A6B583}">
      <dsp:nvSpPr>
        <dsp:cNvPr id="0" name=""/>
        <dsp:cNvSpPr/>
      </dsp:nvSpPr>
      <dsp:spPr>
        <a:xfrm>
          <a:off x="0" y="925795"/>
          <a:ext cx="7673789" cy="92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>
              <a:ea typeface="Calibri" panose="020F0502020204030204" pitchFamily="34" charset="0"/>
              <a:cs typeface="Arial" panose="020B0604020202020204" pitchFamily="34" charset="0"/>
            </a:rPr>
            <a:t>Software realizado por personal del ORFIS (equipo multidisciplinario). </a:t>
          </a:r>
        </a:p>
      </dsp:txBody>
      <dsp:txXfrm>
        <a:off x="0" y="925795"/>
        <a:ext cx="7673789" cy="925230"/>
      </dsp:txXfrm>
    </dsp:sp>
    <dsp:sp modelId="{62E38F52-83B0-4F5D-9C45-E68336D7C552}">
      <dsp:nvSpPr>
        <dsp:cNvPr id="0" name=""/>
        <dsp:cNvSpPr/>
      </dsp:nvSpPr>
      <dsp:spPr>
        <a:xfrm>
          <a:off x="0" y="1851025"/>
          <a:ext cx="7673789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193B1E-0D33-4C91-AE82-304EB8988449}">
      <dsp:nvSpPr>
        <dsp:cNvPr id="0" name=""/>
        <dsp:cNvSpPr/>
      </dsp:nvSpPr>
      <dsp:spPr>
        <a:xfrm>
          <a:off x="0" y="1851025"/>
          <a:ext cx="7673789" cy="92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>
              <a:ea typeface="Calibri" panose="020F0502020204030204" pitchFamily="34" charset="0"/>
              <a:cs typeface="Arial" panose="020B0604020202020204" pitchFamily="34" charset="0"/>
            </a:rPr>
            <a:t>Mejores prácticas y aportaciones del país.</a:t>
          </a:r>
        </a:p>
      </dsp:txBody>
      <dsp:txXfrm>
        <a:off x="0" y="1851025"/>
        <a:ext cx="7673789" cy="925230"/>
      </dsp:txXfrm>
    </dsp:sp>
    <dsp:sp modelId="{32589CDB-5A37-40DF-8095-E6C9D833E8BB}">
      <dsp:nvSpPr>
        <dsp:cNvPr id="0" name=""/>
        <dsp:cNvSpPr/>
      </dsp:nvSpPr>
      <dsp:spPr>
        <a:xfrm>
          <a:off x="0" y="2776256"/>
          <a:ext cx="767378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A79E3C-511D-479A-8E9B-D6FB048FCBFF}">
      <dsp:nvSpPr>
        <dsp:cNvPr id="0" name=""/>
        <dsp:cNvSpPr/>
      </dsp:nvSpPr>
      <dsp:spPr>
        <a:xfrm>
          <a:off x="0" y="2776256"/>
          <a:ext cx="7673789" cy="92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>
              <a:ea typeface="Calibri" panose="020F0502020204030204" pitchFamily="34" charset="0"/>
              <a:cs typeface="Arial" panose="020B0604020202020204" pitchFamily="34" charset="0"/>
            </a:rPr>
            <a:t>Desarrollado en una plataforma WEB (navegador google Chrome).</a:t>
          </a:r>
        </a:p>
      </dsp:txBody>
      <dsp:txXfrm>
        <a:off x="0" y="2776256"/>
        <a:ext cx="7673789" cy="925230"/>
      </dsp:txXfrm>
    </dsp:sp>
    <dsp:sp modelId="{53AFDBC7-9230-4E3B-91F0-47FD72F14DC0}">
      <dsp:nvSpPr>
        <dsp:cNvPr id="0" name=""/>
        <dsp:cNvSpPr/>
      </dsp:nvSpPr>
      <dsp:spPr>
        <a:xfrm>
          <a:off x="0" y="3701486"/>
          <a:ext cx="7673789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B8F268-7A88-4653-9397-9BDC791735CF}">
      <dsp:nvSpPr>
        <dsp:cNvPr id="0" name=""/>
        <dsp:cNvSpPr/>
      </dsp:nvSpPr>
      <dsp:spPr>
        <a:xfrm>
          <a:off x="0" y="3701486"/>
          <a:ext cx="7673789" cy="92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>
              <a:ea typeface="Calibri" panose="020F0502020204030204" pitchFamily="34" charset="0"/>
              <a:cs typeface="Arial" panose="020B0604020202020204" pitchFamily="34" charset="0"/>
            </a:rPr>
            <a:t>Se utiliza a través de una red interna (servidor).</a:t>
          </a:r>
        </a:p>
      </dsp:txBody>
      <dsp:txXfrm>
        <a:off x="0" y="3701486"/>
        <a:ext cx="7673789" cy="9252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FBEA3B-4B44-4576-A69C-A9EE4843B37B}">
      <dsp:nvSpPr>
        <dsp:cNvPr id="0" name=""/>
        <dsp:cNvSpPr/>
      </dsp:nvSpPr>
      <dsp:spPr>
        <a:xfrm>
          <a:off x="1767504" y="171"/>
          <a:ext cx="1988443" cy="518695"/>
        </a:xfrm>
        <a:prstGeom prst="roundRect">
          <a:avLst/>
        </a:prstGeom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Presupuestos</a:t>
          </a:r>
          <a:endParaRPr lang="es-MX" sz="2200" kern="1200" dirty="0"/>
        </a:p>
      </dsp:txBody>
      <dsp:txXfrm>
        <a:off x="1792825" y="25492"/>
        <a:ext cx="1937801" cy="468053"/>
      </dsp:txXfrm>
    </dsp:sp>
    <dsp:sp modelId="{C4D71BE5-670E-4C68-86D0-231F718F0636}">
      <dsp:nvSpPr>
        <dsp:cNvPr id="0" name=""/>
        <dsp:cNvSpPr/>
      </dsp:nvSpPr>
      <dsp:spPr>
        <a:xfrm>
          <a:off x="1767504" y="544801"/>
          <a:ext cx="1988443" cy="518695"/>
        </a:xfrm>
        <a:prstGeom prst="roundRect">
          <a:avLst/>
        </a:prstGeom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Ingresos</a:t>
          </a:r>
          <a:endParaRPr lang="es-MX" sz="2200" kern="1200" dirty="0"/>
        </a:p>
      </dsp:txBody>
      <dsp:txXfrm>
        <a:off x="1792825" y="570122"/>
        <a:ext cx="1937801" cy="468053"/>
      </dsp:txXfrm>
    </dsp:sp>
    <dsp:sp modelId="{62294802-5482-451C-BE61-4E64B5D3440C}">
      <dsp:nvSpPr>
        <dsp:cNvPr id="0" name=""/>
        <dsp:cNvSpPr/>
      </dsp:nvSpPr>
      <dsp:spPr>
        <a:xfrm>
          <a:off x="1767504" y="1089431"/>
          <a:ext cx="1988443" cy="518695"/>
        </a:xfrm>
        <a:prstGeom prst="roundRect">
          <a:avLst/>
        </a:prstGeom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Egresos</a:t>
          </a:r>
          <a:endParaRPr lang="es-MX" sz="2200" kern="1200" dirty="0"/>
        </a:p>
      </dsp:txBody>
      <dsp:txXfrm>
        <a:off x="1792825" y="1114752"/>
        <a:ext cx="1937801" cy="468053"/>
      </dsp:txXfrm>
    </dsp:sp>
    <dsp:sp modelId="{787D6144-AB2A-464E-BE02-8DDD1FC84FD9}">
      <dsp:nvSpPr>
        <dsp:cNvPr id="0" name=""/>
        <dsp:cNvSpPr/>
      </dsp:nvSpPr>
      <dsp:spPr>
        <a:xfrm>
          <a:off x="1767504" y="1634061"/>
          <a:ext cx="1988443" cy="518695"/>
        </a:xfrm>
        <a:prstGeom prst="roundRect">
          <a:avLst/>
        </a:prstGeom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smtClean="0"/>
            <a:t>Contabilidad</a:t>
          </a:r>
          <a:endParaRPr lang="es-MX" sz="2200" kern="1200"/>
        </a:p>
      </dsp:txBody>
      <dsp:txXfrm>
        <a:off x="1792825" y="1659382"/>
        <a:ext cx="1937801" cy="468053"/>
      </dsp:txXfrm>
    </dsp:sp>
    <dsp:sp modelId="{F68F03B4-C813-4711-9607-B1B1335271DF}">
      <dsp:nvSpPr>
        <dsp:cNvPr id="0" name=""/>
        <dsp:cNvSpPr/>
      </dsp:nvSpPr>
      <dsp:spPr>
        <a:xfrm>
          <a:off x="1767504" y="2178691"/>
          <a:ext cx="1988443" cy="518695"/>
        </a:xfrm>
        <a:prstGeom prst="roundRect">
          <a:avLst/>
        </a:prstGeom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smtClean="0"/>
            <a:t>Catálogos</a:t>
          </a:r>
          <a:endParaRPr lang="es-MX" sz="2200" kern="1200"/>
        </a:p>
      </dsp:txBody>
      <dsp:txXfrm>
        <a:off x="1792825" y="2204012"/>
        <a:ext cx="1937801" cy="468053"/>
      </dsp:txXfrm>
    </dsp:sp>
    <dsp:sp modelId="{1244690E-CCD3-4A71-9488-AB19393A51A3}">
      <dsp:nvSpPr>
        <dsp:cNvPr id="0" name=""/>
        <dsp:cNvSpPr/>
      </dsp:nvSpPr>
      <dsp:spPr>
        <a:xfrm>
          <a:off x="1767504" y="2723321"/>
          <a:ext cx="1988443" cy="518695"/>
        </a:xfrm>
        <a:prstGeom prst="roundRect">
          <a:avLst/>
        </a:prstGeom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smtClean="0"/>
            <a:t>Auxiliares</a:t>
          </a:r>
          <a:endParaRPr lang="es-MX" sz="2200" kern="1200"/>
        </a:p>
      </dsp:txBody>
      <dsp:txXfrm>
        <a:off x="1792825" y="2748642"/>
        <a:ext cx="1937801" cy="468053"/>
      </dsp:txXfrm>
    </dsp:sp>
    <dsp:sp modelId="{D33943B0-B125-4C5C-BD81-DB70844B77D1}">
      <dsp:nvSpPr>
        <dsp:cNvPr id="0" name=""/>
        <dsp:cNvSpPr/>
      </dsp:nvSpPr>
      <dsp:spPr>
        <a:xfrm>
          <a:off x="1767504" y="3267951"/>
          <a:ext cx="1988443" cy="518695"/>
        </a:xfrm>
        <a:prstGeom prst="roundRect">
          <a:avLst/>
        </a:prstGeom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smtClean="0"/>
            <a:t>Configuración</a:t>
          </a:r>
          <a:endParaRPr lang="es-MX" sz="2200" kern="1200"/>
        </a:p>
      </dsp:txBody>
      <dsp:txXfrm>
        <a:off x="1792825" y="3293272"/>
        <a:ext cx="1937801" cy="468053"/>
      </dsp:txXfrm>
    </dsp:sp>
    <dsp:sp modelId="{260E3E5E-68B6-4328-81A4-8284D9AB8CC8}">
      <dsp:nvSpPr>
        <dsp:cNvPr id="0" name=""/>
        <dsp:cNvSpPr/>
      </dsp:nvSpPr>
      <dsp:spPr>
        <a:xfrm>
          <a:off x="1767504" y="3812581"/>
          <a:ext cx="1988443" cy="518695"/>
        </a:xfrm>
        <a:prstGeom prst="roundRect">
          <a:avLst/>
        </a:prstGeom>
        <a:gradFill rotWithShape="0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smtClean="0"/>
            <a:t>Usuario</a:t>
          </a:r>
          <a:endParaRPr lang="es-MX" sz="2200" kern="1200"/>
        </a:p>
      </dsp:txBody>
      <dsp:txXfrm>
        <a:off x="1792825" y="3837902"/>
        <a:ext cx="1937801" cy="468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FD3E0-0A56-4D53-ACEB-E3A549367443}">
      <dsp:nvSpPr>
        <dsp:cNvPr id="0" name=""/>
        <dsp:cNvSpPr/>
      </dsp:nvSpPr>
      <dsp:spPr>
        <a:xfrm>
          <a:off x="2213629" y="652232"/>
          <a:ext cx="47674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6741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439316" y="695412"/>
        <a:ext cx="25367" cy="5078"/>
      </dsp:txXfrm>
    </dsp:sp>
    <dsp:sp modelId="{51123481-86C7-43B4-BA4D-11C9B129F145}">
      <dsp:nvSpPr>
        <dsp:cNvPr id="0" name=""/>
        <dsp:cNvSpPr/>
      </dsp:nvSpPr>
      <dsp:spPr>
        <a:xfrm>
          <a:off x="9595" y="36202"/>
          <a:ext cx="2205833" cy="1323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Asignación de perfil del usuario</a:t>
          </a:r>
          <a:endParaRPr lang="es-MX" sz="2400" kern="1200" dirty="0"/>
        </a:p>
      </dsp:txBody>
      <dsp:txXfrm>
        <a:off x="9595" y="36202"/>
        <a:ext cx="2205833" cy="1323500"/>
      </dsp:txXfrm>
    </dsp:sp>
    <dsp:sp modelId="{BEE3D7B6-E2B3-4E4B-BCA7-C3B4EE166607}">
      <dsp:nvSpPr>
        <dsp:cNvPr id="0" name=""/>
        <dsp:cNvSpPr/>
      </dsp:nvSpPr>
      <dsp:spPr>
        <a:xfrm>
          <a:off x="4926804" y="652232"/>
          <a:ext cx="4863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337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157050" y="695412"/>
        <a:ext cx="25846" cy="5078"/>
      </dsp:txXfrm>
    </dsp:sp>
    <dsp:sp modelId="{60553700-48F6-4BF2-9F5E-2E9A58C9A128}">
      <dsp:nvSpPr>
        <dsp:cNvPr id="0" name=""/>
        <dsp:cNvSpPr/>
      </dsp:nvSpPr>
      <dsp:spPr>
        <a:xfrm>
          <a:off x="2722771" y="36202"/>
          <a:ext cx="2205833" cy="1323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Carga de Catálogos</a:t>
          </a:r>
          <a:endParaRPr lang="es-MX" sz="2400" kern="1200" dirty="0"/>
        </a:p>
      </dsp:txBody>
      <dsp:txXfrm>
        <a:off x="2722771" y="36202"/>
        <a:ext cx="2205833" cy="1323500"/>
      </dsp:txXfrm>
    </dsp:sp>
    <dsp:sp modelId="{10D026AD-B78B-478B-9595-CF1232B2418C}">
      <dsp:nvSpPr>
        <dsp:cNvPr id="0" name=""/>
        <dsp:cNvSpPr/>
      </dsp:nvSpPr>
      <dsp:spPr>
        <a:xfrm>
          <a:off x="1112512" y="1357902"/>
          <a:ext cx="5435946" cy="476741"/>
        </a:xfrm>
        <a:custGeom>
          <a:avLst/>
          <a:gdLst/>
          <a:ahLst/>
          <a:cxnLst/>
          <a:rect l="0" t="0" r="0" b="0"/>
          <a:pathLst>
            <a:path>
              <a:moveTo>
                <a:pt x="5435946" y="0"/>
              </a:moveTo>
              <a:lnTo>
                <a:pt x="5435946" y="255470"/>
              </a:lnTo>
              <a:lnTo>
                <a:pt x="0" y="255470"/>
              </a:lnTo>
              <a:lnTo>
                <a:pt x="0" y="476741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3693996" y="1593733"/>
        <a:ext cx="272978" cy="5078"/>
      </dsp:txXfrm>
    </dsp:sp>
    <dsp:sp modelId="{A5563470-872B-4F47-9DA3-5B2E5341B275}">
      <dsp:nvSpPr>
        <dsp:cNvPr id="0" name=""/>
        <dsp:cNvSpPr/>
      </dsp:nvSpPr>
      <dsp:spPr>
        <a:xfrm>
          <a:off x="5445542" y="36202"/>
          <a:ext cx="2205833" cy="1323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Póliza de Apertura</a:t>
          </a:r>
          <a:endParaRPr lang="es-MX" sz="2400" kern="1200" dirty="0"/>
        </a:p>
      </dsp:txBody>
      <dsp:txXfrm>
        <a:off x="5445542" y="36202"/>
        <a:ext cx="2205833" cy="1323500"/>
      </dsp:txXfrm>
    </dsp:sp>
    <dsp:sp modelId="{495CEAB2-A31A-490D-B2B5-FAA6B93F2891}">
      <dsp:nvSpPr>
        <dsp:cNvPr id="0" name=""/>
        <dsp:cNvSpPr/>
      </dsp:nvSpPr>
      <dsp:spPr>
        <a:xfrm>
          <a:off x="2213629" y="2483074"/>
          <a:ext cx="47674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6741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439316" y="2526254"/>
        <a:ext cx="25367" cy="5078"/>
      </dsp:txXfrm>
    </dsp:sp>
    <dsp:sp modelId="{3CF4F383-455E-4346-BC21-428381B7262F}">
      <dsp:nvSpPr>
        <dsp:cNvPr id="0" name=""/>
        <dsp:cNvSpPr/>
      </dsp:nvSpPr>
      <dsp:spPr>
        <a:xfrm>
          <a:off x="9595" y="1867043"/>
          <a:ext cx="2205833" cy="1323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Alta de ley de Ingresos y presupuesto de Egresos</a:t>
          </a:r>
          <a:endParaRPr lang="es-MX" sz="2000" kern="1200" dirty="0"/>
        </a:p>
      </dsp:txBody>
      <dsp:txXfrm>
        <a:off x="9595" y="1867043"/>
        <a:ext cx="2205833" cy="1323500"/>
      </dsp:txXfrm>
    </dsp:sp>
    <dsp:sp modelId="{AA1F3754-4CBD-403E-899D-557EB2361BE6}">
      <dsp:nvSpPr>
        <dsp:cNvPr id="0" name=""/>
        <dsp:cNvSpPr/>
      </dsp:nvSpPr>
      <dsp:spPr>
        <a:xfrm>
          <a:off x="4926804" y="2483074"/>
          <a:ext cx="47674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6741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152492" y="2526254"/>
        <a:ext cx="25367" cy="5078"/>
      </dsp:txXfrm>
    </dsp:sp>
    <dsp:sp modelId="{4D458000-5DE2-443B-8408-01D376D3E926}">
      <dsp:nvSpPr>
        <dsp:cNvPr id="0" name=""/>
        <dsp:cNvSpPr/>
      </dsp:nvSpPr>
      <dsp:spPr>
        <a:xfrm>
          <a:off x="2722771" y="1867043"/>
          <a:ext cx="2205833" cy="1323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Movimientos de Ampliación, Reducción, Recalendarización y Transferencias</a:t>
          </a:r>
          <a:endParaRPr lang="es-MX" sz="2000" kern="1200" dirty="0"/>
        </a:p>
      </dsp:txBody>
      <dsp:txXfrm>
        <a:off x="2722771" y="1867043"/>
        <a:ext cx="2205833" cy="1323500"/>
      </dsp:txXfrm>
    </dsp:sp>
    <dsp:sp modelId="{B3C07E74-A175-47AD-B7B4-82736E9D69E0}">
      <dsp:nvSpPr>
        <dsp:cNvPr id="0" name=""/>
        <dsp:cNvSpPr/>
      </dsp:nvSpPr>
      <dsp:spPr>
        <a:xfrm>
          <a:off x="1112512" y="3188744"/>
          <a:ext cx="5426350" cy="476741"/>
        </a:xfrm>
        <a:custGeom>
          <a:avLst/>
          <a:gdLst/>
          <a:ahLst/>
          <a:cxnLst/>
          <a:rect l="0" t="0" r="0" b="0"/>
          <a:pathLst>
            <a:path>
              <a:moveTo>
                <a:pt x="5426350" y="0"/>
              </a:moveTo>
              <a:lnTo>
                <a:pt x="5426350" y="255470"/>
              </a:lnTo>
              <a:lnTo>
                <a:pt x="0" y="255470"/>
              </a:lnTo>
              <a:lnTo>
                <a:pt x="0" y="476741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3689437" y="3424575"/>
        <a:ext cx="272500" cy="5078"/>
      </dsp:txXfrm>
    </dsp:sp>
    <dsp:sp modelId="{FED8621F-421B-408F-BF3F-7103AAE5CA79}">
      <dsp:nvSpPr>
        <dsp:cNvPr id="0" name=""/>
        <dsp:cNvSpPr/>
      </dsp:nvSpPr>
      <dsp:spPr>
        <a:xfrm>
          <a:off x="5435946" y="1867043"/>
          <a:ext cx="2205833" cy="1323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Dar de alta las obras y los programas</a:t>
          </a:r>
          <a:endParaRPr lang="es-MX" sz="2400" kern="1200" dirty="0"/>
        </a:p>
      </dsp:txBody>
      <dsp:txXfrm>
        <a:off x="5435946" y="1867043"/>
        <a:ext cx="2205833" cy="1323500"/>
      </dsp:txXfrm>
    </dsp:sp>
    <dsp:sp modelId="{F33F54C7-34B0-4497-A909-9C76A14B960E}">
      <dsp:nvSpPr>
        <dsp:cNvPr id="0" name=""/>
        <dsp:cNvSpPr/>
      </dsp:nvSpPr>
      <dsp:spPr>
        <a:xfrm>
          <a:off x="2213629" y="4313915"/>
          <a:ext cx="47674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6741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439316" y="4357096"/>
        <a:ext cx="25367" cy="5078"/>
      </dsp:txXfrm>
    </dsp:sp>
    <dsp:sp modelId="{88B3F17D-D4DC-4FB4-8708-D53A1A1D8F8B}">
      <dsp:nvSpPr>
        <dsp:cNvPr id="0" name=""/>
        <dsp:cNvSpPr/>
      </dsp:nvSpPr>
      <dsp:spPr>
        <a:xfrm>
          <a:off x="9595" y="3697885"/>
          <a:ext cx="2205833" cy="1323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smtClean="0"/>
            <a:t>Realizar registros contables-presupuestales de Ingresos y Egresos</a:t>
          </a:r>
          <a:endParaRPr lang="es-MX" sz="2000" kern="1200" dirty="0"/>
        </a:p>
      </dsp:txBody>
      <dsp:txXfrm>
        <a:off x="9595" y="3697885"/>
        <a:ext cx="2205833" cy="1323500"/>
      </dsp:txXfrm>
    </dsp:sp>
    <dsp:sp modelId="{D54DBB99-5EEB-45DA-908B-36AAE3056089}">
      <dsp:nvSpPr>
        <dsp:cNvPr id="0" name=""/>
        <dsp:cNvSpPr/>
      </dsp:nvSpPr>
      <dsp:spPr>
        <a:xfrm>
          <a:off x="2722771" y="3697885"/>
          <a:ext cx="2205833" cy="1323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smtClean="0"/>
            <a:t>Cierre mensual</a:t>
          </a:r>
          <a:endParaRPr lang="es-MX" sz="3100" kern="1200" dirty="0"/>
        </a:p>
      </dsp:txBody>
      <dsp:txXfrm>
        <a:off x="2722771" y="3697885"/>
        <a:ext cx="2205833" cy="1323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1D745-9D63-4122-A43C-7F7988C3BFB8}">
      <dsp:nvSpPr>
        <dsp:cNvPr id="0" name=""/>
        <dsp:cNvSpPr/>
      </dsp:nvSpPr>
      <dsp:spPr>
        <a:xfrm rot="5400000">
          <a:off x="5225355" y="-2131990"/>
          <a:ext cx="832984" cy="530997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kern="12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¿Con qué se gasta?</a:t>
          </a:r>
          <a:endParaRPr lang="es-MX" sz="18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986861" y="147167"/>
        <a:ext cx="5269311" cy="751658"/>
      </dsp:txXfrm>
    </dsp:sp>
    <dsp:sp modelId="{F00FBD10-83C7-45E6-9418-414748CCB821}">
      <dsp:nvSpPr>
        <dsp:cNvPr id="0" name=""/>
        <dsp:cNvSpPr/>
      </dsp:nvSpPr>
      <dsp:spPr>
        <a:xfrm>
          <a:off x="0" y="2381"/>
          <a:ext cx="2986860" cy="104123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Clasificador por Rubros de Ingresos </a:t>
          </a:r>
          <a:endParaRPr lang="es-MX" sz="2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829" y="53210"/>
        <a:ext cx="2885202" cy="939573"/>
      </dsp:txXfrm>
    </dsp:sp>
    <dsp:sp modelId="{82FE1338-5085-4747-B51B-2F7CF3AC12B1}">
      <dsp:nvSpPr>
        <dsp:cNvPr id="0" name=""/>
        <dsp:cNvSpPr/>
      </dsp:nvSpPr>
      <dsp:spPr>
        <a:xfrm rot="5400000">
          <a:off x="5225355" y="-1038697"/>
          <a:ext cx="832984" cy="530997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kern="12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¿En qué conceptos se gasta?</a:t>
          </a:r>
          <a:endParaRPr lang="es-MX" sz="18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986861" y="1240460"/>
        <a:ext cx="5269311" cy="751658"/>
      </dsp:txXfrm>
    </dsp:sp>
    <dsp:sp modelId="{9850086F-8E6B-4105-B592-FD4EDDD3129F}">
      <dsp:nvSpPr>
        <dsp:cNvPr id="0" name=""/>
        <dsp:cNvSpPr/>
      </dsp:nvSpPr>
      <dsp:spPr>
        <a:xfrm>
          <a:off x="0" y="1095674"/>
          <a:ext cx="2986860" cy="104123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Clasificador por Objeto del Gasto </a:t>
          </a:r>
          <a:endParaRPr lang="es-MX" sz="2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829" y="1146503"/>
        <a:ext cx="2885202" cy="939573"/>
      </dsp:txXfrm>
    </dsp:sp>
    <dsp:sp modelId="{73103E00-93E5-4E81-B510-2C3DD9180FE6}">
      <dsp:nvSpPr>
        <dsp:cNvPr id="0" name=""/>
        <dsp:cNvSpPr/>
      </dsp:nvSpPr>
      <dsp:spPr>
        <a:xfrm rot="5400000">
          <a:off x="5225355" y="54595"/>
          <a:ext cx="832984" cy="530997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kern="12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¿Qué tipo de gasto es</a:t>
          </a:r>
          <a:r>
            <a:rPr lang="es-MX" sz="1600" b="1" kern="12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es-MX" sz="16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986861" y="2333753"/>
        <a:ext cx="5269311" cy="751658"/>
      </dsp:txXfrm>
    </dsp:sp>
    <dsp:sp modelId="{59E3CA8B-D5FB-4EA3-8E93-A49F6BE8B4E5}">
      <dsp:nvSpPr>
        <dsp:cNvPr id="0" name=""/>
        <dsp:cNvSpPr/>
      </dsp:nvSpPr>
      <dsp:spPr>
        <a:xfrm>
          <a:off x="0" y="2188966"/>
          <a:ext cx="2986860" cy="104123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Clasificador por Tipo de Gasto/Económica</a:t>
          </a:r>
          <a:endParaRPr lang="es-MX" sz="2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829" y="2239795"/>
        <a:ext cx="2885202" cy="939573"/>
      </dsp:txXfrm>
    </dsp:sp>
    <dsp:sp modelId="{546F24EF-352E-4B31-B09C-0C6FD837C036}">
      <dsp:nvSpPr>
        <dsp:cNvPr id="0" name=""/>
        <dsp:cNvSpPr/>
      </dsp:nvSpPr>
      <dsp:spPr>
        <a:xfrm rot="5400000">
          <a:off x="5225355" y="1147888"/>
          <a:ext cx="832984" cy="530997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kern="12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¿En qué programas/actividades?</a:t>
          </a:r>
          <a:endParaRPr lang="es-MX" sz="18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986861" y="3427046"/>
        <a:ext cx="5269311" cy="751658"/>
      </dsp:txXfrm>
    </dsp:sp>
    <dsp:sp modelId="{C2D09B56-A205-400E-9058-A89CE04CFCA6}">
      <dsp:nvSpPr>
        <dsp:cNvPr id="0" name=""/>
        <dsp:cNvSpPr/>
      </dsp:nvSpPr>
      <dsp:spPr>
        <a:xfrm>
          <a:off x="0" y="3282259"/>
          <a:ext cx="2986860" cy="104123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Clasificador Funcional de Gasto/Programática</a:t>
          </a:r>
          <a:endParaRPr lang="es-MX" sz="2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829" y="3333088"/>
        <a:ext cx="2885202" cy="939573"/>
      </dsp:txXfrm>
    </dsp:sp>
    <dsp:sp modelId="{63F08D91-7FF3-4B0B-8AC0-2ABD54304E5D}">
      <dsp:nvSpPr>
        <dsp:cNvPr id="0" name=""/>
        <dsp:cNvSpPr/>
      </dsp:nvSpPr>
      <dsp:spPr>
        <a:xfrm rot="5400000">
          <a:off x="5225355" y="2241180"/>
          <a:ext cx="832984" cy="5309974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kern="1200" dirty="0" smtClean="0">
              <a:effectLst/>
              <a:latin typeface="Arial" panose="020B0604020202020204" pitchFamily="34" charset="0"/>
              <a:cs typeface="Arial" panose="020B0604020202020204" pitchFamily="34" charset="0"/>
            </a:rPr>
            <a:t>¿Quién lo gasta?</a:t>
          </a:r>
          <a:endParaRPr lang="es-MX" sz="18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986861" y="4520338"/>
        <a:ext cx="5269311" cy="751658"/>
      </dsp:txXfrm>
    </dsp:sp>
    <dsp:sp modelId="{AB8F2826-4E08-4EDC-AE68-8DBAEFECC95C}">
      <dsp:nvSpPr>
        <dsp:cNvPr id="0" name=""/>
        <dsp:cNvSpPr/>
      </dsp:nvSpPr>
      <dsp:spPr>
        <a:xfrm>
          <a:off x="0" y="4375552"/>
          <a:ext cx="2986860" cy="1041231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Clasificación Administrativa</a:t>
          </a:r>
          <a:endParaRPr lang="es-MX" sz="20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829" y="4426381"/>
        <a:ext cx="2885202" cy="939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B2B8-BBDF-4928-B167-A49E256BE314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B3EBD-3248-465F-A24E-31480CCD81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6719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  <p:pic>
        <p:nvPicPr>
          <p:cNvPr id="10" name="Imagen 9" descr="logo orfis"/>
          <p:cNvPicPr/>
          <p:nvPr userDrawn="1"/>
        </p:nvPicPr>
        <p:blipFill>
          <a:blip r:embed="rId2" cstate="print"/>
          <a:srcRect l="6201" t="9021" r="7936" b="6253"/>
          <a:stretch>
            <a:fillRect/>
          </a:stretch>
        </p:blipFill>
        <p:spPr bwMode="auto">
          <a:xfrm>
            <a:off x="404812" y="226806"/>
            <a:ext cx="14763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686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5731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1080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7" name="Imagen 6" descr="logo orfis"/>
          <p:cNvPicPr/>
          <p:nvPr userDrawn="1"/>
        </p:nvPicPr>
        <p:blipFill>
          <a:blip r:embed="rId2" cstate="print"/>
          <a:srcRect l="6201" t="9021" r="7936" b="6253"/>
          <a:stretch>
            <a:fillRect/>
          </a:stretch>
        </p:blipFill>
        <p:spPr bwMode="auto">
          <a:xfrm>
            <a:off x="404812" y="226806"/>
            <a:ext cx="14763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ángulo redondeado 7"/>
          <p:cNvSpPr/>
          <p:nvPr userDrawn="1"/>
        </p:nvSpPr>
        <p:spPr>
          <a:xfrm>
            <a:off x="2093843" y="395357"/>
            <a:ext cx="6679096" cy="596348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 8"/>
          <p:cNvSpPr/>
          <p:nvPr userDrawn="1"/>
        </p:nvSpPr>
        <p:spPr>
          <a:xfrm>
            <a:off x="344552" y="6573078"/>
            <a:ext cx="8772939" cy="79513"/>
          </a:xfrm>
          <a:prstGeom prst="rect">
            <a:avLst/>
          </a:prstGeom>
          <a:solidFill>
            <a:schemeClr val="accent6">
              <a:lumMod val="75000"/>
              <a:alpha val="75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10800000" algn="r" rotWithShape="0">
              <a:schemeClr val="accent6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476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logo orfis"/>
          <p:cNvPicPr/>
          <p:nvPr userDrawn="1"/>
        </p:nvPicPr>
        <p:blipFill>
          <a:blip r:embed="rId2" cstate="print"/>
          <a:srcRect l="6201" t="9021" r="7936" b="6253"/>
          <a:stretch>
            <a:fillRect/>
          </a:stretch>
        </p:blipFill>
        <p:spPr bwMode="auto">
          <a:xfrm>
            <a:off x="404812" y="226806"/>
            <a:ext cx="14763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ángulo redondeado 7"/>
          <p:cNvSpPr/>
          <p:nvPr userDrawn="1"/>
        </p:nvSpPr>
        <p:spPr>
          <a:xfrm>
            <a:off x="2093843" y="395357"/>
            <a:ext cx="6679096" cy="596348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 8"/>
          <p:cNvSpPr/>
          <p:nvPr userDrawn="1"/>
        </p:nvSpPr>
        <p:spPr>
          <a:xfrm>
            <a:off x="344552" y="6573078"/>
            <a:ext cx="8772939" cy="79513"/>
          </a:xfrm>
          <a:prstGeom prst="rect">
            <a:avLst/>
          </a:prstGeom>
          <a:solidFill>
            <a:schemeClr val="accent6">
              <a:lumMod val="75000"/>
              <a:alpha val="75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10800000" algn="r" rotWithShape="0">
              <a:schemeClr val="accent6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62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5607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4304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232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1380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  <p:pic>
        <p:nvPicPr>
          <p:cNvPr id="5" name="Imagen 4" descr="logo orfis"/>
          <p:cNvPicPr/>
          <p:nvPr userDrawn="1"/>
        </p:nvPicPr>
        <p:blipFill>
          <a:blip r:embed="rId2" cstate="print"/>
          <a:srcRect l="6201" t="9021" r="7936" b="6253"/>
          <a:stretch>
            <a:fillRect/>
          </a:stretch>
        </p:blipFill>
        <p:spPr bwMode="auto">
          <a:xfrm>
            <a:off x="404812" y="226806"/>
            <a:ext cx="14763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ángulo redondeado 5"/>
          <p:cNvSpPr/>
          <p:nvPr userDrawn="1"/>
        </p:nvSpPr>
        <p:spPr>
          <a:xfrm>
            <a:off x="2093843" y="395357"/>
            <a:ext cx="6679096" cy="596348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248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994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60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C0850-F1EC-41DE-A99E-B4C557EF3795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AAB16-38C4-4177-A873-D97AE6E423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591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fis.gob.mx/sigmaver/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82386" y="1693875"/>
            <a:ext cx="86195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dirty="0"/>
              <a:t>“Sistema de Información y Gestión Municipal Armonizado de Veracruz”</a:t>
            </a:r>
            <a:endParaRPr lang="es-MX" sz="3000" b="1" cap="small" dirty="0" smtClean="0"/>
          </a:p>
          <a:p>
            <a:pPr algn="ctr"/>
            <a:r>
              <a:rPr lang="es-MX" sz="4800" b="1" cap="small" dirty="0" smtClean="0"/>
              <a:t>SIGMAVER</a:t>
            </a:r>
            <a:endParaRPr lang="es-MX" sz="4800" b="1" cap="small" dirty="0"/>
          </a:p>
        </p:txBody>
      </p:sp>
      <p:pic>
        <p:nvPicPr>
          <p:cNvPr id="6" name="Imagen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850" y="3805518"/>
            <a:ext cx="2246636" cy="173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41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50334" y="397323"/>
            <a:ext cx="1589154" cy="5643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MX" sz="3000" b="1" cap="small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Sigmaver</a:t>
            </a:r>
            <a:endParaRPr lang="es-MX" sz="3000" b="1" cap="smal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26144" y="1932190"/>
            <a:ext cx="8619565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Registra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de manera 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armónica, delimitada y </a:t>
            </a:r>
            <a:r>
              <a:rPr lang="es-MX" sz="2200" b="1" dirty="0" smtClean="0">
                <a:ea typeface="Calibri" panose="020F0502020204030204" pitchFamily="34" charset="0"/>
                <a:cs typeface="Arial" panose="020B0604020202020204" pitchFamily="34" charset="0"/>
              </a:rPr>
              <a:t>específica 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las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operaciones presupuestarias y contables derivadas de la gestión 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pública.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G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enera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estados 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financieros, </a:t>
            </a:r>
            <a:r>
              <a:rPr lang="es-MX" sz="2200" b="1" dirty="0" smtClean="0">
                <a:ea typeface="Calibri" panose="020F0502020204030204" pitchFamily="34" charset="0"/>
                <a:cs typeface="Arial" panose="020B0604020202020204" pitchFamily="34" charset="0"/>
              </a:rPr>
              <a:t>confiables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, oportunos, comprensibles, periódicos y </a:t>
            </a:r>
            <a:r>
              <a:rPr lang="es-MX" sz="2200" b="1" dirty="0" smtClean="0">
                <a:ea typeface="Calibri" panose="020F0502020204030204" pitchFamily="34" charset="0"/>
                <a:cs typeface="Arial" panose="020B0604020202020204" pitchFamily="34" charset="0"/>
              </a:rPr>
              <a:t>comparables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Facilita el reconocimiento de las operaciones de 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ingresos, gastos, activos, pasivos y patrimoniales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 de los entes públicos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Integra en 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forma automática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el ejercicio presupuestario con la operación 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contable.</a:t>
            </a:r>
            <a:endParaRPr lang="es-MX" sz="2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Permite que los registros se efectúen considerando la 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base acumulativa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para la integración de la información presupuestaria y 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contable.</a:t>
            </a:r>
            <a:endParaRPr lang="es-MX" sz="2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Facilita el 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registro y control de los inventarios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de los bienes muebles e inmuebles de los entes públicos.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554745" y="1372222"/>
            <a:ext cx="8162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i="1" dirty="0" smtClean="0">
                <a:solidFill>
                  <a:schemeClr val="accent6">
                    <a:lumMod val="75000"/>
                  </a:schemeClr>
                </a:solidFill>
              </a:rPr>
              <a:t>Realiza las siguientes acciones:</a:t>
            </a:r>
            <a:endParaRPr lang="es-MX" sz="2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603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564779" y="1488965"/>
            <a:ext cx="82699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El </a:t>
            </a:r>
            <a:r>
              <a:rPr lang="es-MX" sz="2000" b="1" dirty="0" smtClean="0"/>
              <a:t>ORFIS, a través del SIGMAVER </a:t>
            </a:r>
            <a:r>
              <a:rPr lang="es-MX" sz="2000" b="1" dirty="0"/>
              <a:t>ha </a:t>
            </a:r>
            <a:r>
              <a:rPr lang="es-MX" sz="2000" b="1" dirty="0" smtClean="0"/>
              <a:t>emitido:</a:t>
            </a:r>
          </a:p>
          <a:p>
            <a:endParaRPr lang="es-MX" sz="2000" dirty="0" smtClean="0"/>
          </a:p>
          <a:p>
            <a:pPr marL="538163" indent="-538163">
              <a:buFont typeface="Wingdings" panose="05000000000000000000" pitchFamily="2" charset="2"/>
              <a:buChar char="q"/>
            </a:pPr>
            <a:r>
              <a:rPr lang="es-MX" sz="2000" b="1" dirty="0"/>
              <a:t>M</a:t>
            </a:r>
            <a:r>
              <a:rPr lang="es-MX" sz="2000" b="1" dirty="0" smtClean="0"/>
              <a:t>anuales</a:t>
            </a:r>
            <a:r>
              <a:rPr lang="es-MX" sz="2000" dirty="0" smtClean="0"/>
              <a:t> </a:t>
            </a:r>
            <a:r>
              <a:rPr lang="es-MX" sz="2000" dirty="0"/>
              <a:t>sobre la </a:t>
            </a:r>
            <a:r>
              <a:rPr lang="es-MX" sz="2000" dirty="0" smtClean="0"/>
              <a:t>operatividad</a:t>
            </a:r>
          </a:p>
          <a:p>
            <a:pPr marL="538163" indent="-538163">
              <a:buFont typeface="Wingdings" panose="05000000000000000000" pitchFamily="2" charset="2"/>
              <a:buChar char="q"/>
            </a:pPr>
            <a:r>
              <a:rPr lang="es-MX" sz="2000" dirty="0"/>
              <a:t>I</a:t>
            </a:r>
            <a:r>
              <a:rPr lang="es-MX" sz="2000" dirty="0" smtClean="0"/>
              <a:t>mpartido </a:t>
            </a:r>
            <a:r>
              <a:rPr lang="es-MX" sz="2000" b="1" dirty="0" smtClean="0"/>
              <a:t>cursos</a:t>
            </a:r>
          </a:p>
          <a:p>
            <a:pPr marL="538163" indent="-538163">
              <a:buFont typeface="Wingdings" panose="05000000000000000000" pitchFamily="2" charset="2"/>
              <a:buChar char="q"/>
            </a:pPr>
            <a:r>
              <a:rPr lang="es-MX" sz="2000" dirty="0" smtClean="0"/>
              <a:t>Impartido </a:t>
            </a:r>
            <a:r>
              <a:rPr lang="es-MX" sz="2000" b="1" dirty="0" smtClean="0"/>
              <a:t>videoconferencias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MX" sz="2000" dirty="0" smtClean="0"/>
          </a:p>
          <a:p>
            <a:r>
              <a:rPr lang="es-MX" sz="2000" dirty="0"/>
              <a:t>E</a:t>
            </a:r>
            <a:r>
              <a:rPr lang="es-MX" sz="2000" dirty="0" smtClean="0"/>
              <a:t>n </a:t>
            </a:r>
            <a:r>
              <a:rPr lang="es-MX" sz="2000" dirty="0"/>
              <a:t>el sitio web del </a:t>
            </a:r>
            <a:r>
              <a:rPr lang="es-MX" sz="2000" dirty="0" smtClean="0"/>
              <a:t>Órgano:</a:t>
            </a:r>
            <a:r>
              <a:rPr lang="es-MX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MX" sz="2000" u="sng" dirty="0">
                <a:solidFill>
                  <a:schemeClr val="accent6">
                    <a:lumMod val="75000"/>
                  </a:schemeClr>
                </a:solidFill>
                <a:hlinkClick r:id="rId2"/>
              </a:rPr>
              <a:t>http://www.orfis.gob.mx/sigmaver/</a:t>
            </a:r>
            <a:r>
              <a:rPr lang="es-MX" sz="2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es-MX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s-MX" sz="2000" dirty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s-MX" sz="2000" b="1" dirty="0"/>
              <a:t>El SIGMAVER se encuentra instalado en 212 municipios y 15 entidades paramunicipales, a los cuales </a:t>
            </a:r>
            <a:r>
              <a:rPr lang="es-MX" sz="2000" b="1" dirty="0" smtClean="0"/>
              <a:t>se les asiste de la siguiente manera:</a:t>
            </a:r>
          </a:p>
          <a:p>
            <a:endParaRPr lang="es-MX" sz="2000" dirty="0"/>
          </a:p>
          <a:p>
            <a:pPr marL="444500" indent="-444500">
              <a:buFont typeface="Wingdings" panose="05000000000000000000" pitchFamily="2" charset="2"/>
              <a:buChar char="ü"/>
            </a:pPr>
            <a:r>
              <a:rPr lang="es-MX" sz="2000" b="1" dirty="0" smtClean="0"/>
              <a:t>Asesoría personalizada </a:t>
            </a:r>
            <a:r>
              <a:rPr lang="es-MX" sz="2000" dirty="0"/>
              <a:t>en las instalaciones del </a:t>
            </a:r>
            <a:r>
              <a:rPr lang="es-MX" sz="2000" dirty="0" smtClean="0"/>
              <a:t>ORFIS:</a:t>
            </a:r>
          </a:p>
          <a:p>
            <a:pPr marL="444500" indent="-444500">
              <a:buFont typeface="Wingdings" panose="05000000000000000000" pitchFamily="2" charset="2"/>
              <a:buChar char="ü"/>
            </a:pPr>
            <a:r>
              <a:rPr lang="es-MX" sz="2000" dirty="0"/>
              <a:t>V</a:t>
            </a:r>
            <a:r>
              <a:rPr lang="es-MX" sz="2000" dirty="0" smtClean="0"/>
              <a:t>ía </a:t>
            </a:r>
            <a:r>
              <a:rPr lang="es-MX" sz="2000" dirty="0"/>
              <a:t>telefónica </a:t>
            </a:r>
            <a:endParaRPr lang="es-MX" sz="2000" dirty="0" smtClean="0"/>
          </a:p>
          <a:p>
            <a:pPr marL="444500" indent="-444500" algn="just">
              <a:buFont typeface="Wingdings" panose="05000000000000000000" pitchFamily="2" charset="2"/>
              <a:buChar char="ü"/>
            </a:pPr>
            <a:r>
              <a:rPr lang="es-MX" sz="2000" dirty="0" smtClean="0"/>
              <a:t>De </a:t>
            </a:r>
            <a:r>
              <a:rPr lang="es-MX" sz="2000" b="1" dirty="0" smtClean="0"/>
              <a:t>manera </a:t>
            </a:r>
            <a:r>
              <a:rPr lang="es-MX" sz="2000" b="1" dirty="0"/>
              <a:t>remota </a:t>
            </a:r>
            <a:r>
              <a:rPr lang="es-MX" sz="2000" dirty="0"/>
              <a:t>a través de un controlador denominado Ultra </a:t>
            </a:r>
            <a:r>
              <a:rPr lang="es-MX" sz="2000" dirty="0" err="1" smtClean="0"/>
              <a:t>Viewer</a:t>
            </a:r>
            <a:r>
              <a:rPr lang="es-MX" sz="2000" dirty="0" smtClean="0"/>
              <a:t>.</a:t>
            </a:r>
            <a:endParaRPr lang="es-MX" sz="2000" dirty="0"/>
          </a:p>
        </p:txBody>
      </p:sp>
      <p:sp>
        <p:nvSpPr>
          <p:cNvPr id="5" name="Rectángulo 4"/>
          <p:cNvSpPr/>
          <p:nvPr/>
        </p:nvSpPr>
        <p:spPr>
          <a:xfrm>
            <a:off x="2150334" y="397323"/>
            <a:ext cx="1589154" cy="5643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MX" sz="3000" b="1" cap="small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Sigmaver</a:t>
            </a:r>
            <a:endParaRPr lang="es-MX" sz="3000" b="1" cap="smal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1440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30305" y="2393122"/>
            <a:ext cx="86195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dirty="0" smtClean="0"/>
              <a:t>Gracias por su Atención</a:t>
            </a:r>
            <a:endParaRPr lang="es-MX" sz="3000" b="1" cap="small" dirty="0" smtClean="0"/>
          </a:p>
        </p:txBody>
      </p:sp>
      <p:pic>
        <p:nvPicPr>
          <p:cNvPr id="6" name="Imagen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297" y="3482788"/>
            <a:ext cx="2246636" cy="173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444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99252" y="1259839"/>
            <a:ext cx="8619565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l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31 de diciembre de 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2008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fue publicada la 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Ley General de Contabilidad Gubernamental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, bajo la cual deberá regirse lo relativo a la 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información financiera y de gestión de los tres niveles </a:t>
            </a:r>
            <a:r>
              <a:rPr lang="es-MX" sz="2200" b="1" dirty="0" smtClean="0">
                <a:ea typeface="Calibri" panose="020F0502020204030204" pitchFamily="34" charset="0"/>
                <a:cs typeface="Arial" panose="020B0604020202020204" pitchFamily="34" charset="0"/>
              </a:rPr>
              <a:t>de gobierno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MX" sz="22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20054" y="383620"/>
            <a:ext cx="2224199" cy="5643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MX" sz="3000" b="1" cap="smal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Antecedentes</a:t>
            </a:r>
            <a:endParaRPr lang="es-MX" sz="3000" b="1" cap="smal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77576804"/>
              </p:ext>
            </p:extLst>
          </p:nvPr>
        </p:nvGraphicFramePr>
        <p:xfrm>
          <a:off x="1272480" y="3164451"/>
          <a:ext cx="7342094" cy="3121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4"/>
          <p:cNvSpPr/>
          <p:nvPr/>
        </p:nvSpPr>
        <p:spPr>
          <a:xfrm>
            <a:off x="268941" y="4087906"/>
            <a:ext cx="524435" cy="1788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/>
          <p:cNvSpPr txBox="1"/>
          <p:nvPr/>
        </p:nvSpPr>
        <p:spPr>
          <a:xfrm>
            <a:off x="299252" y="3095211"/>
            <a:ext cx="492443" cy="302851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s-MX" sz="2000" b="1" dirty="0">
                <a:solidFill>
                  <a:srgbClr val="C00000"/>
                </a:solidFill>
              </a:rPr>
              <a:t>Ejes fundamentales LGCG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407407" y="3364569"/>
            <a:ext cx="396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rgbClr val="C00000"/>
                </a:solidFill>
              </a:rPr>
              <a:t>1</a:t>
            </a:r>
            <a:endParaRPr lang="es-MX" b="1" dirty="0">
              <a:solidFill>
                <a:srgbClr val="C00000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698253" y="4087906"/>
            <a:ext cx="360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rgbClr val="C00000"/>
                </a:solidFill>
              </a:rPr>
              <a:t>2</a:t>
            </a:r>
            <a:endParaRPr lang="es-MX" b="1" dirty="0">
              <a:solidFill>
                <a:srgbClr val="C00000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699987" y="4798791"/>
            <a:ext cx="396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rgbClr val="C00000"/>
                </a:solidFill>
              </a:rPr>
              <a:t>3</a:t>
            </a:r>
            <a:endParaRPr lang="es-MX" b="1" dirty="0">
              <a:solidFill>
                <a:srgbClr val="C00000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407406" y="5542157"/>
            <a:ext cx="396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rgbClr val="C00000"/>
                </a:solidFill>
              </a:rPr>
              <a:t>4</a:t>
            </a:r>
            <a:endParaRPr lang="es-MX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369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42092" y="420600"/>
            <a:ext cx="2224199" cy="5643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MX" sz="3000" b="1" cap="smal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Antecedentes</a:t>
            </a:r>
            <a:endParaRPr lang="es-MX" sz="3000" b="1" cap="smal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68941" y="4087906"/>
            <a:ext cx="524435" cy="1788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Rectángulo 10"/>
          <p:cNvSpPr/>
          <p:nvPr/>
        </p:nvSpPr>
        <p:spPr>
          <a:xfrm>
            <a:off x="460375" y="1122290"/>
            <a:ext cx="861956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Acuerdo para desarrollar una</a:t>
            </a:r>
            <a:r>
              <a:rPr lang="es-MX" sz="2200" b="1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herramienta </a:t>
            </a:r>
            <a:r>
              <a:rPr lang="es-MX" sz="2200" dirty="0">
                <a:ea typeface="Calibri" panose="020F0502020204030204" pitchFamily="34" charset="0"/>
                <a:cs typeface="Arial" panose="020B0604020202020204" pitchFamily="34" charset="0"/>
              </a:rPr>
              <a:t>tecnológica en apoyo a la </a:t>
            </a:r>
            <a:r>
              <a:rPr lang="es-MX" sz="2200" b="1" dirty="0" smtClean="0">
                <a:ea typeface="Calibri" panose="020F0502020204030204" pitchFamily="34" charset="0"/>
                <a:cs typeface="Arial" panose="020B0604020202020204" pitchFamily="34" charset="0"/>
              </a:rPr>
              <a:t>gestión financiera </a:t>
            </a:r>
            <a:r>
              <a:rPr lang="es-MX" sz="2200" b="1" dirty="0">
                <a:ea typeface="Calibri" panose="020F0502020204030204" pitchFamily="34" charset="0"/>
                <a:cs typeface="Arial" panose="020B0604020202020204" pitchFamily="34" charset="0"/>
              </a:rPr>
              <a:t>de los entes públicos </a:t>
            </a:r>
            <a:r>
              <a:rPr lang="es-MX" sz="2200" b="1" dirty="0" smtClean="0">
                <a:ea typeface="Calibri" panose="020F0502020204030204" pitchFamily="34" charset="0"/>
                <a:cs typeface="Arial" panose="020B0604020202020204" pitchFamily="34" charset="0"/>
              </a:rPr>
              <a:t>municipales </a:t>
            </a:r>
            <a:r>
              <a:rPr lang="es-MX" sz="2200" dirty="0" smtClean="0">
                <a:ea typeface="Calibri" panose="020F0502020204030204" pitchFamily="34" charset="0"/>
                <a:cs typeface="Arial" panose="020B0604020202020204" pitchFamily="34" charset="0"/>
              </a:rPr>
              <a:t>(23/10/2013). </a:t>
            </a:r>
            <a:endParaRPr lang="es-MX" sz="22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utoShape 2" descr="Resultado de imagen para cova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41" y="3448008"/>
            <a:ext cx="2232800" cy="1279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814" y="3766548"/>
            <a:ext cx="1927973" cy="13055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815" y="2362089"/>
            <a:ext cx="1927973" cy="12237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135" y="5209384"/>
            <a:ext cx="1917330" cy="12758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9166" y="3023278"/>
            <a:ext cx="3334870" cy="242135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7860108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50334" y="397323"/>
            <a:ext cx="1589154" cy="5643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MX" sz="3000" b="1" cap="small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Sigmaver</a:t>
            </a:r>
            <a:endParaRPr lang="es-MX" sz="3000" b="1" cap="smal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78678514"/>
              </p:ext>
            </p:extLst>
          </p:nvPr>
        </p:nvGraphicFramePr>
        <p:xfrm>
          <a:off x="717175" y="1531471"/>
          <a:ext cx="7673789" cy="4627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8415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556518"/>
              </p:ext>
            </p:extLst>
          </p:nvPr>
        </p:nvGraphicFramePr>
        <p:xfrm>
          <a:off x="147919" y="1066800"/>
          <a:ext cx="8996081" cy="5499494"/>
        </p:xfrm>
        <a:graphic>
          <a:graphicData uri="http://schemas.openxmlformats.org/drawingml/2006/table">
            <a:tbl>
              <a:tblPr/>
              <a:tblGrid>
                <a:gridCol w="1403953"/>
                <a:gridCol w="1492960"/>
                <a:gridCol w="2410841"/>
                <a:gridCol w="1883402"/>
                <a:gridCol w="1804925"/>
              </a:tblGrid>
              <a:tr h="6575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Registros automáticos de:</a:t>
                      </a:r>
                      <a:endParaRPr lang="es-MX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Documentos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emitidos </a:t>
                      </a:r>
                      <a:r>
                        <a:rPr lang="es-MX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para</a:t>
                      </a:r>
                      <a:r>
                        <a:rPr lang="es-MX" sz="11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  <a:endParaRPr lang="es-MX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Producto</a:t>
                      </a:r>
                      <a:r>
                        <a:rPr lang="es-MX" sz="1400" b="1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Documentos </a:t>
                      </a:r>
                      <a:r>
                        <a:rPr lang="es-MX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emitidos para</a:t>
                      </a:r>
                      <a:r>
                        <a:rPr lang="es-MX" sz="11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  <a:endParaRPr lang="es-MX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Producto</a:t>
                      </a:r>
                      <a:r>
                        <a:rPr lang="es-MX" sz="1400" b="1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Documentos </a:t>
                      </a:r>
                      <a:r>
                        <a:rPr lang="es-MX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emitidos para:</a:t>
                      </a:r>
                      <a:endParaRPr lang="es-MX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91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20151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SISTEMA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4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DE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400" b="1" baseline="0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baseline="0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CONTABILIDAD</a:t>
                      </a:r>
                      <a:endParaRPr lang="es-MX" sz="14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PRESUPUESTO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4625" lvl="0" indent="-1746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1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</a:t>
                      </a:r>
                      <a:r>
                        <a:rPr lang="es-MX" sz="14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ngresos y egresos</a:t>
                      </a:r>
                      <a:endParaRPr lang="es-MX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174625" lvl="0" indent="-1746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Momentos contables</a:t>
                      </a:r>
                    </a:p>
                    <a:p>
                      <a:pPr marL="174625" lvl="0" indent="-1746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Clasificadores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Estados presupuestarios </a:t>
                      </a:r>
                      <a:r>
                        <a:rPr lang="es-MX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 programáticos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cap="all" baseline="0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cap="all" baseline="0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cap="all" baseline="0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cap="all" baseline="0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cap="all" baseline="0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cap="all" baseline="0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Cuenta Pública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400" b="1" cap="all" baseline="0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400" b="1" cap="all" baseline="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cap="all" baseline="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Indicadores</a:t>
                      </a:r>
                      <a:endParaRPr lang="es-MX" sz="1200" b="1" cap="all" baseline="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327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2938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MATRIZ</a:t>
                      </a:r>
                      <a:r>
                        <a:rPr lang="es-MX" sz="1200" b="1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DE CONVERSIÓN</a:t>
                      </a:r>
                      <a:endParaRPr lang="es-MX" sz="1200" b="1" dirty="0" smtClean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b="1" dirty="0" smtClean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PATRIMONIO</a:t>
                      </a:r>
                      <a:endParaRPr lang="es-MX" sz="1400" b="1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8900" lvl="0" indent="-88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300" b="1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Activo, Pasivo y Patrimonio</a:t>
                      </a:r>
                      <a:endParaRPr lang="es-MX" sz="13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88900" lvl="0" indent="-88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3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Postulados básicos</a:t>
                      </a:r>
                    </a:p>
                    <a:p>
                      <a:pPr marL="88900" lvl="0" indent="-88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3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Plan de cuentas</a:t>
                      </a:r>
                    </a:p>
                    <a:p>
                      <a:pPr marL="88900" lvl="0" indent="-88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3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Guía Contabilizadora</a:t>
                      </a:r>
                    </a:p>
                    <a:p>
                      <a:pPr marL="88900" lvl="0" indent="-88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MX" sz="13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Lineamientos para registro del Patrimonio (actualización, registro, valuación, soporte, baja, depreciación)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890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Estados </a:t>
                      </a:r>
                      <a:r>
                        <a:rPr lang="es-MX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contables</a:t>
                      </a:r>
                    </a:p>
                    <a:p>
                      <a:pPr marL="8890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8890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Notas a los estados</a:t>
                      </a:r>
                      <a:endParaRPr lang="es-MX" sz="14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endParaRPr lang="es-MX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marL="88900" lvl="0" indent="-88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-MX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Marco conceptual</a:t>
                      </a:r>
                    </a:p>
                    <a:p>
                      <a:pPr marL="88900" lvl="0" indent="-88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-MX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Libros de contabilidad</a:t>
                      </a:r>
                    </a:p>
                    <a:p>
                      <a:pPr marL="88900" lvl="0" indent="-88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s-MX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Catálogos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Otros </a:t>
                      </a:r>
                      <a:r>
                        <a:rPr lang="es-MX" sz="1400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documentos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relativos</a:t>
                      </a:r>
                      <a:r>
                        <a:rPr lang="es-MX" sz="1400" baseline="0" dirty="0" smtClean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a:</a:t>
                      </a:r>
                      <a:endParaRPr lang="es-MX" sz="14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88900" indent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16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Difusión y transparencia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Abrir llave"/>
          <p:cNvSpPr/>
          <p:nvPr/>
        </p:nvSpPr>
        <p:spPr>
          <a:xfrm>
            <a:off x="1443691" y="2060574"/>
            <a:ext cx="144462" cy="2565213"/>
          </a:xfrm>
          <a:prstGeom prst="leftBrac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4" name="3 Abrir llave"/>
          <p:cNvSpPr/>
          <p:nvPr/>
        </p:nvSpPr>
        <p:spPr>
          <a:xfrm>
            <a:off x="2922240" y="2033399"/>
            <a:ext cx="73025" cy="719137"/>
          </a:xfrm>
          <a:prstGeom prst="leftBrac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5" name="4 Abrir llave"/>
          <p:cNvSpPr/>
          <p:nvPr/>
        </p:nvSpPr>
        <p:spPr>
          <a:xfrm>
            <a:off x="2904844" y="2834340"/>
            <a:ext cx="73025" cy="2089150"/>
          </a:xfrm>
          <a:prstGeom prst="leftBrac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6" name="5 Abrir llave"/>
          <p:cNvSpPr/>
          <p:nvPr/>
        </p:nvSpPr>
        <p:spPr>
          <a:xfrm>
            <a:off x="5379475" y="2060574"/>
            <a:ext cx="73025" cy="720725"/>
          </a:xfrm>
          <a:prstGeom prst="leftBrac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7" name="6 Abrir llave"/>
          <p:cNvSpPr/>
          <p:nvPr/>
        </p:nvSpPr>
        <p:spPr>
          <a:xfrm>
            <a:off x="5372980" y="2924174"/>
            <a:ext cx="73025" cy="2089150"/>
          </a:xfrm>
          <a:prstGeom prst="leftBrac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8" name="7 Cerrar llave"/>
          <p:cNvSpPr/>
          <p:nvPr/>
        </p:nvSpPr>
        <p:spPr>
          <a:xfrm>
            <a:off x="7423006" y="1948261"/>
            <a:ext cx="71437" cy="3024187"/>
          </a:xfrm>
          <a:prstGeom prst="rightBrac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cxnSp>
        <p:nvCxnSpPr>
          <p:cNvPr id="14" name="13 Conector angular"/>
          <p:cNvCxnSpPr/>
          <p:nvPr/>
        </p:nvCxnSpPr>
        <p:spPr>
          <a:xfrm rot="5400000" flipH="1" flipV="1">
            <a:off x="6696074" y="4437062"/>
            <a:ext cx="1800225" cy="1152525"/>
          </a:xfrm>
          <a:prstGeom prst="bentConnector3">
            <a:avLst>
              <a:gd name="adj1" fmla="val 25"/>
            </a:avLst>
          </a:prstGeom>
          <a:ln w="22225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H="1">
            <a:off x="1921062" y="6024095"/>
            <a:ext cx="576263" cy="0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 flipV="1">
            <a:off x="754902" y="3891149"/>
            <a:ext cx="0" cy="1296987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19 Conector recto de flecha"/>
          <p:cNvCxnSpPr/>
          <p:nvPr/>
        </p:nvCxnSpPr>
        <p:spPr>
          <a:xfrm flipV="1">
            <a:off x="2124075" y="2473978"/>
            <a:ext cx="0" cy="360362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19 Conector recto de flecha"/>
          <p:cNvCxnSpPr/>
          <p:nvPr/>
        </p:nvCxnSpPr>
        <p:spPr>
          <a:xfrm flipH="1">
            <a:off x="2124075" y="3360550"/>
            <a:ext cx="0" cy="360362"/>
          </a:xfrm>
          <a:prstGeom prst="straightConnector1">
            <a:avLst/>
          </a:prstGeom>
          <a:ln w="22225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2125837" y="418370"/>
            <a:ext cx="1018228" cy="5503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MX" sz="3000" b="1" cap="small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SGC</a:t>
            </a:r>
            <a:endParaRPr lang="es-MX" sz="3000" b="1" cap="small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3418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50334" y="397323"/>
            <a:ext cx="1589154" cy="5643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MX" sz="3000" b="1" cap="small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Sigmaver</a:t>
            </a:r>
            <a:endParaRPr lang="es-MX" sz="3000" b="1" cap="smal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116105" y="1340543"/>
            <a:ext cx="6965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El SIGMAVER desarrolla ocho módulos:</a:t>
            </a: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947634016"/>
              </p:ext>
            </p:extLst>
          </p:nvPr>
        </p:nvGraphicFramePr>
        <p:xfrm>
          <a:off x="-1059030" y="2029011"/>
          <a:ext cx="5523453" cy="4331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3213846" y="2134889"/>
            <a:ext cx="517711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Contiene información </a:t>
            </a:r>
            <a:r>
              <a:rPr lang="es-MX" sz="2000" dirty="0"/>
              <a:t>precargada como es: </a:t>
            </a:r>
            <a:endParaRPr lang="es-MX" sz="2000" dirty="0" smtClean="0"/>
          </a:p>
          <a:p>
            <a:endParaRPr lang="es-MX" sz="20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000" dirty="0"/>
              <a:t>E</a:t>
            </a:r>
            <a:r>
              <a:rPr lang="es-MX" sz="2000" dirty="0" smtClean="0"/>
              <a:t>l </a:t>
            </a:r>
            <a:r>
              <a:rPr lang="es-MX" sz="2000" dirty="0"/>
              <a:t>Plan de </a:t>
            </a:r>
            <a:r>
              <a:rPr lang="es-MX" sz="2000" dirty="0" smtClean="0"/>
              <a:t>Cuentas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000" dirty="0" smtClean="0"/>
              <a:t>Clasificadores </a:t>
            </a:r>
            <a:r>
              <a:rPr lang="es-MX" sz="2000" dirty="0"/>
              <a:t>de </a:t>
            </a:r>
            <a:r>
              <a:rPr lang="es-MX" sz="2000" dirty="0" smtClean="0"/>
              <a:t>egresos y de ingresos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000" dirty="0" smtClean="0"/>
              <a:t>Matrices </a:t>
            </a:r>
            <a:r>
              <a:rPr lang="es-MX" sz="2000" dirty="0"/>
              <a:t>de </a:t>
            </a:r>
            <a:r>
              <a:rPr lang="es-MX" sz="2000" dirty="0" smtClean="0"/>
              <a:t>Conversión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000" dirty="0" smtClean="0"/>
              <a:t>Unidades </a:t>
            </a:r>
            <a:r>
              <a:rPr lang="es-MX" sz="2000" dirty="0"/>
              <a:t>de </a:t>
            </a:r>
            <a:r>
              <a:rPr lang="es-MX" sz="2000" dirty="0" smtClean="0"/>
              <a:t>medida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000" dirty="0"/>
              <a:t>S</a:t>
            </a:r>
            <a:r>
              <a:rPr lang="es-MX" sz="2000" dirty="0" smtClean="0"/>
              <a:t>alario mínimos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000" dirty="0"/>
              <a:t>G</a:t>
            </a:r>
            <a:r>
              <a:rPr lang="es-MX" sz="2000" dirty="0" smtClean="0"/>
              <a:t>rado </a:t>
            </a:r>
            <a:r>
              <a:rPr lang="es-MX" sz="2000" dirty="0"/>
              <a:t>de pobreza </a:t>
            </a:r>
            <a:r>
              <a:rPr lang="es-MX" sz="2000" dirty="0" smtClean="0"/>
              <a:t>social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000" dirty="0"/>
              <a:t>C</a:t>
            </a:r>
            <a:r>
              <a:rPr lang="es-MX" sz="2000" dirty="0" smtClean="0"/>
              <a:t>atálogo </a:t>
            </a:r>
            <a:r>
              <a:rPr lang="es-MX" sz="2000" dirty="0"/>
              <a:t>de bienes con un total de 11005 </a:t>
            </a:r>
            <a:r>
              <a:rPr lang="es-MX" sz="2000" dirty="0" smtClean="0"/>
              <a:t>registros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sz="2000" dirty="0"/>
              <a:t>Información de los catálogos </a:t>
            </a:r>
            <a:r>
              <a:rPr lang="es-MX" sz="2000" dirty="0" smtClean="0"/>
              <a:t>solicitados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5990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50334" y="397323"/>
            <a:ext cx="1589154" cy="5643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MX" sz="3000" b="1" cap="small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Sigmaver</a:t>
            </a:r>
            <a:endParaRPr lang="es-MX" sz="3000" b="1" cap="smal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78224" y="1380885"/>
            <a:ext cx="817581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El registro de las operaciones gira en torno al </a:t>
            </a:r>
            <a:r>
              <a:rPr lang="es-MX" sz="2800" b="1" u="sng" dirty="0"/>
              <a:t>presupuesto</a:t>
            </a:r>
            <a:r>
              <a:rPr lang="es-MX" sz="2400" dirty="0"/>
              <a:t>, antes de iniciar operaciones se requiere </a:t>
            </a:r>
            <a:r>
              <a:rPr lang="es-MX" sz="2400" dirty="0" smtClean="0"/>
              <a:t>cargar de la siguiente </a:t>
            </a:r>
            <a:r>
              <a:rPr lang="es-MX" sz="2400" dirty="0"/>
              <a:t>información al </a:t>
            </a:r>
            <a:r>
              <a:rPr lang="es-MX" sz="2400" dirty="0" smtClean="0"/>
              <a:t>SIGMAVER:</a:t>
            </a:r>
            <a:endParaRPr lang="es-MX" sz="2400" dirty="0"/>
          </a:p>
        </p:txBody>
      </p:sp>
      <p:sp>
        <p:nvSpPr>
          <p:cNvPr id="8" name="CuadroTexto 7"/>
          <p:cNvSpPr txBox="1"/>
          <p:nvPr/>
        </p:nvSpPr>
        <p:spPr>
          <a:xfrm>
            <a:off x="1092573" y="3061946"/>
            <a:ext cx="755052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Catálogo de Acreedores, Bancos, Beneficiarios, Contratistas, Empleados, Proveedores, Departamentos, Contribuyentes y Bienes.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s-MX" sz="9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Póliza de Apertura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MX" sz="9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Ley de Ingresos Autorizada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MX" sz="9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MX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Presupuesto de Egresos Aprobado</a:t>
            </a:r>
            <a:endParaRPr lang="es-MX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950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>
            <a:spLocks noChangeArrowheads="1"/>
          </p:cNvSpPr>
          <p:nvPr/>
        </p:nvSpPr>
        <p:spPr bwMode="auto">
          <a:xfrm>
            <a:off x="2136029" y="412119"/>
            <a:ext cx="651043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s-MX" altLang="es-MX" sz="3000" b="1" cap="small" dirty="0" smtClean="0">
                <a:latin typeface="+mn-lt"/>
              </a:rPr>
              <a:t>Proceso para </a:t>
            </a:r>
            <a:r>
              <a:rPr lang="es-MX" altLang="es-MX" sz="3000" b="1" cap="small" dirty="0">
                <a:latin typeface="+mn-lt"/>
              </a:rPr>
              <a:t>e</a:t>
            </a:r>
            <a:r>
              <a:rPr lang="es-MX" altLang="es-MX" sz="3000" b="1" cap="small" dirty="0" smtClean="0">
                <a:latin typeface="+mn-lt"/>
              </a:rPr>
              <a:t>l Registro de Operaciones</a:t>
            </a:r>
            <a:endParaRPr lang="es-MX" altLang="es-MX" sz="3000" b="1" cap="small" dirty="0">
              <a:latin typeface="+mn-lt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040396412"/>
              </p:ext>
            </p:extLst>
          </p:nvPr>
        </p:nvGraphicFramePr>
        <p:xfrm>
          <a:off x="995083" y="1397000"/>
          <a:ext cx="7651376" cy="5057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72992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2210210" y="435434"/>
            <a:ext cx="4970520" cy="470884"/>
          </a:xfrm>
        </p:spPr>
        <p:txBody>
          <a:bodyPr>
            <a:noAutofit/>
          </a:bodyPr>
          <a:lstStyle/>
          <a:p>
            <a:r>
              <a:rPr lang="es-MX" sz="3000" b="1" cap="small" dirty="0" smtClean="0">
                <a:latin typeface="+mn-lt"/>
                <a:cs typeface="Arial" panose="020B0604020202020204" pitchFamily="34" charset="0"/>
              </a:rPr>
              <a:t>Clasificadores Armonizados</a:t>
            </a:r>
            <a:endParaRPr lang="es-MX" sz="3000" b="1" cap="small" dirty="0"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559683465"/>
              </p:ext>
            </p:extLst>
          </p:nvPr>
        </p:nvGraphicFramePr>
        <p:xfrm>
          <a:off x="537882" y="1169894"/>
          <a:ext cx="8296835" cy="5419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Marcador de contenido 2"/>
          <p:cNvSpPr>
            <a:spLocks noGrp="1"/>
          </p:cNvSpPr>
          <p:nvPr>
            <p:ph idx="1"/>
          </p:nvPr>
        </p:nvSpPr>
        <p:spPr>
          <a:xfrm>
            <a:off x="8203842" y="6423607"/>
            <a:ext cx="922862" cy="429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350" i="1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2 </a:t>
            </a:r>
            <a:r>
              <a:rPr lang="es-MX" sz="1500" i="1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minutos</a:t>
            </a:r>
            <a:endParaRPr lang="es-MX" sz="135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6695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3222</TotalTime>
  <Words>645</Words>
  <Application>Microsoft Office PowerPoint</Application>
  <PresentationFormat>Presentación en pantalla (4:3)</PresentationFormat>
  <Paragraphs>144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Symbol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Clasificadores Armonizados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Arizmendi Parra</dc:creator>
  <cp:lastModifiedBy>Adriana Andrade Borzzani</cp:lastModifiedBy>
  <cp:revision>198</cp:revision>
  <dcterms:created xsi:type="dcterms:W3CDTF">2016-05-03T15:59:10Z</dcterms:created>
  <dcterms:modified xsi:type="dcterms:W3CDTF">2016-10-04T17:44:39Z</dcterms:modified>
</cp:coreProperties>
</file>