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8" r:id="rId2"/>
    <p:sldId id="327" r:id="rId3"/>
    <p:sldId id="260" r:id="rId4"/>
    <p:sldId id="261" r:id="rId5"/>
    <p:sldId id="263" r:id="rId6"/>
    <p:sldId id="269" r:id="rId7"/>
    <p:sldId id="284" r:id="rId8"/>
    <p:sldId id="283" r:id="rId9"/>
    <p:sldId id="265" r:id="rId10"/>
    <p:sldId id="287" r:id="rId11"/>
    <p:sldId id="328" r:id="rId12"/>
    <p:sldId id="288" r:id="rId13"/>
    <p:sldId id="335" r:id="rId14"/>
    <p:sldId id="289" r:id="rId15"/>
    <p:sldId id="290" r:id="rId16"/>
    <p:sldId id="286" r:id="rId17"/>
    <p:sldId id="325" r:id="rId18"/>
    <p:sldId id="296" r:id="rId19"/>
    <p:sldId id="297" r:id="rId20"/>
    <p:sldId id="295" r:id="rId21"/>
    <p:sldId id="292" r:id="rId22"/>
    <p:sldId id="293" r:id="rId23"/>
    <p:sldId id="298" r:id="rId24"/>
    <p:sldId id="299" r:id="rId25"/>
    <p:sldId id="300" r:id="rId26"/>
    <p:sldId id="302" r:id="rId27"/>
    <p:sldId id="301" r:id="rId28"/>
    <p:sldId id="303" r:id="rId29"/>
    <p:sldId id="304" r:id="rId30"/>
    <p:sldId id="305" r:id="rId31"/>
    <p:sldId id="294" r:id="rId32"/>
    <p:sldId id="306" r:id="rId33"/>
    <p:sldId id="271" r:id="rId34"/>
    <p:sldId id="272" r:id="rId35"/>
    <p:sldId id="273" r:id="rId36"/>
    <p:sldId id="307" r:id="rId37"/>
    <p:sldId id="313" r:id="rId38"/>
    <p:sldId id="274" r:id="rId39"/>
    <p:sldId id="275" r:id="rId40"/>
    <p:sldId id="314" r:id="rId41"/>
    <p:sldId id="276" r:id="rId42"/>
    <p:sldId id="277" r:id="rId43"/>
    <p:sldId id="320" r:id="rId44"/>
    <p:sldId id="308" r:id="rId45"/>
    <p:sldId id="329" r:id="rId46"/>
    <p:sldId id="319" r:id="rId47"/>
    <p:sldId id="281" r:id="rId48"/>
    <p:sldId id="321" r:id="rId49"/>
    <p:sldId id="322" r:id="rId50"/>
    <p:sldId id="326" r:id="rId51"/>
    <p:sldId id="331" r:id="rId52"/>
    <p:sldId id="332" r:id="rId53"/>
    <p:sldId id="333" r:id="rId54"/>
    <p:sldId id="334" r:id="rId5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B05"/>
    <a:srgbClr val="FEC200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37C49-2883-49BD-B65E-E77E63A5D8D9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49D373F-00DC-43A8-948B-FF99CAC15C7A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Ley de Fiscalización Superior y Rendición de Cuentas</a:t>
          </a:r>
        </a:p>
        <a:p>
          <a:r>
            <a:rPr lang="es-MX" sz="1800" b="1" dirty="0" smtClean="0">
              <a:solidFill>
                <a:schemeClr val="tx1"/>
              </a:solidFill>
            </a:rPr>
            <a:t>(Art. 37)</a:t>
          </a:r>
          <a:endParaRPr lang="es-MX" sz="1800" b="1" dirty="0">
            <a:solidFill>
              <a:schemeClr val="tx1"/>
            </a:solidFill>
          </a:endParaRPr>
        </a:p>
      </dgm:t>
    </dgm:pt>
    <dgm:pt modelId="{98DB38E9-68F4-4C83-A6FA-6B80B633CBEF}" type="parTrans" cxnId="{B544EC82-ABB0-44AE-81A7-BF31BC63FA0D}">
      <dgm:prSet/>
      <dgm:spPr/>
      <dgm:t>
        <a:bodyPr/>
        <a:lstStyle/>
        <a:p>
          <a:endParaRPr lang="es-MX"/>
        </a:p>
      </dgm:t>
    </dgm:pt>
    <dgm:pt modelId="{5A21ACAF-C064-4B03-A795-00DEEEE1850C}" type="sibTrans" cxnId="{B544EC82-ABB0-44AE-81A7-BF31BC63FA0D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s-MX"/>
        </a:p>
      </dgm:t>
    </dgm:pt>
    <dgm:pt modelId="{2AC69EE0-7114-4DC5-8E33-94371D9BB808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Ayuntamientos</a:t>
          </a:r>
        </a:p>
        <a:p>
          <a:r>
            <a:rPr lang="es-MX" sz="1800" b="1" dirty="0" smtClean="0">
              <a:solidFill>
                <a:schemeClr val="tx1"/>
              </a:solidFill>
            </a:rPr>
            <a:t>y Entidades </a:t>
          </a:r>
        </a:p>
        <a:p>
          <a:r>
            <a:rPr lang="es-MX" sz="1800" b="1" dirty="0" smtClean="0">
              <a:solidFill>
                <a:schemeClr val="tx1"/>
              </a:solidFill>
            </a:rPr>
            <a:t>Paramunicipales</a:t>
          </a:r>
          <a:endParaRPr lang="es-MX" sz="1800" b="1" dirty="0">
            <a:solidFill>
              <a:schemeClr val="tx1"/>
            </a:solidFill>
          </a:endParaRPr>
        </a:p>
      </dgm:t>
    </dgm:pt>
    <dgm:pt modelId="{DBA1DFD1-D32B-4AA6-A18E-6EE295660F7F}" type="parTrans" cxnId="{6B1285DB-D9E9-4DDD-89A7-D662B9CDB07C}">
      <dgm:prSet/>
      <dgm:spPr/>
      <dgm:t>
        <a:bodyPr/>
        <a:lstStyle/>
        <a:p>
          <a:endParaRPr lang="es-MX"/>
        </a:p>
      </dgm:t>
    </dgm:pt>
    <dgm:pt modelId="{AE471D7F-49D4-4A8E-BEBE-73B4EE353DF2}" type="sibTrans" cxnId="{6B1285DB-D9E9-4DDD-89A7-D662B9CDB07C}">
      <dgm:prSet/>
      <dgm:spPr/>
      <dgm:t>
        <a:bodyPr/>
        <a:lstStyle/>
        <a:p>
          <a:endParaRPr lang="es-MX"/>
        </a:p>
      </dgm:t>
    </dgm:pt>
    <dgm:pt modelId="{D9D5621A-D9C4-4CFC-8F87-64A89B06030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Estados Financieros </a:t>
          </a:r>
        </a:p>
        <a:p>
          <a:r>
            <a:rPr lang="es-MX" sz="1800" b="1" dirty="0" smtClean="0">
              <a:solidFill>
                <a:schemeClr val="tx1"/>
              </a:solidFill>
            </a:rPr>
            <a:t>y de Obra Pública</a:t>
          </a:r>
          <a:endParaRPr lang="es-MX" sz="1800" b="1" dirty="0">
            <a:solidFill>
              <a:schemeClr val="tx1"/>
            </a:solidFill>
          </a:endParaRPr>
        </a:p>
      </dgm:t>
    </dgm:pt>
    <dgm:pt modelId="{D4E76A61-7D1D-4B96-9C79-F5BCF5EB1886}" type="parTrans" cxnId="{02BB94D2-93BD-4A5B-A96A-46276F2A83D7}">
      <dgm:prSet/>
      <dgm:spPr/>
      <dgm:t>
        <a:bodyPr/>
        <a:lstStyle/>
        <a:p>
          <a:endParaRPr lang="es-MX"/>
        </a:p>
      </dgm:t>
    </dgm:pt>
    <dgm:pt modelId="{2D6F24E0-05EA-41E8-AC56-0539DBFC24EC}" type="sibTrans" cxnId="{02BB94D2-93BD-4A5B-A96A-46276F2A83D7}">
      <dgm:prSet/>
      <dgm:spPr/>
      <dgm:t>
        <a:bodyPr/>
        <a:lstStyle/>
        <a:p>
          <a:endParaRPr lang="es-MX"/>
        </a:p>
      </dgm:t>
    </dgm:pt>
    <dgm:pt modelId="{50F6F804-DF32-4100-B978-41F1A603222B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Programa General de Inversión, Modificaciones Programático Presupuestales, Reportes Trimestrales y Cierre de Ejercicio</a:t>
          </a:r>
          <a:endParaRPr lang="es-MX" sz="1600" b="1" dirty="0">
            <a:solidFill>
              <a:schemeClr val="tx1"/>
            </a:solidFill>
          </a:endParaRPr>
        </a:p>
      </dgm:t>
    </dgm:pt>
    <dgm:pt modelId="{26F09269-C3A1-49AB-ACB6-ABA1B37693BB}" type="parTrans" cxnId="{EDC6F289-3E9E-48AE-A794-2584D534B5E1}">
      <dgm:prSet/>
      <dgm:spPr/>
      <dgm:t>
        <a:bodyPr/>
        <a:lstStyle/>
        <a:p>
          <a:endParaRPr lang="es-MX"/>
        </a:p>
      </dgm:t>
    </dgm:pt>
    <dgm:pt modelId="{E3FC8E6F-E465-4A0A-8019-8446FA88D40A}" type="sibTrans" cxnId="{EDC6F289-3E9E-48AE-A794-2584D534B5E1}">
      <dgm:prSet/>
      <dgm:spPr/>
      <dgm:t>
        <a:bodyPr/>
        <a:lstStyle/>
        <a:p>
          <a:endParaRPr lang="es-MX"/>
        </a:p>
      </dgm:t>
    </dgm:pt>
    <dgm:pt modelId="{EB7D0122-7960-4B45-999E-136D23CA0BF7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Sistema de Información Municipal de Veracruz (SIMVER)</a:t>
          </a:r>
          <a:endParaRPr lang="es-MX" sz="1800" b="1" dirty="0">
            <a:solidFill>
              <a:schemeClr val="tx1"/>
            </a:solidFill>
          </a:endParaRPr>
        </a:p>
      </dgm:t>
    </dgm:pt>
    <dgm:pt modelId="{F8389A81-E768-4E70-B465-62F489511760}" type="parTrans" cxnId="{F42AA95A-E27E-4697-A2B1-E3DE1494E9DF}">
      <dgm:prSet/>
      <dgm:spPr/>
      <dgm:t>
        <a:bodyPr/>
        <a:lstStyle/>
        <a:p>
          <a:endParaRPr lang="es-MX"/>
        </a:p>
      </dgm:t>
    </dgm:pt>
    <dgm:pt modelId="{1E93567F-2D47-4D47-AC78-5631F5B44311}" type="sibTrans" cxnId="{F42AA95A-E27E-4697-A2B1-E3DE1494E9DF}">
      <dgm:prSet/>
      <dgm:spPr/>
      <dgm:t>
        <a:bodyPr/>
        <a:lstStyle/>
        <a:p>
          <a:endParaRPr lang="es-MX"/>
        </a:p>
      </dgm:t>
    </dgm:pt>
    <dgm:pt modelId="{597B45A6-304E-462C-9AC9-597867BC131A}">
      <dgm:prSet custT="1"/>
      <dgm:spPr>
        <a:solidFill>
          <a:srgbClr val="0070C0"/>
        </a:solidFill>
      </dgm:spPr>
      <dgm:t>
        <a:bodyPr/>
        <a:lstStyle/>
        <a:p>
          <a:r>
            <a:rPr lang="es-MX" sz="2100" b="1" dirty="0" smtClean="0">
              <a:solidFill>
                <a:schemeClr val="tx1"/>
              </a:solidFill>
            </a:rPr>
            <a:t>Reglas de Carácter General</a:t>
          </a:r>
          <a:endParaRPr lang="es-MX" sz="2100" b="1" dirty="0">
            <a:solidFill>
              <a:schemeClr val="tx1"/>
            </a:solidFill>
          </a:endParaRPr>
        </a:p>
      </dgm:t>
    </dgm:pt>
    <dgm:pt modelId="{B2B84BD0-0112-4DD0-BD2D-21FA334F1A4A}" type="parTrans" cxnId="{6BC7E6DA-5DE7-4D3D-86C1-1584AB8C3564}">
      <dgm:prSet/>
      <dgm:spPr/>
      <dgm:t>
        <a:bodyPr/>
        <a:lstStyle/>
        <a:p>
          <a:endParaRPr lang="es-MX"/>
        </a:p>
      </dgm:t>
    </dgm:pt>
    <dgm:pt modelId="{A1E46626-3E8B-4461-93C5-FB5F7E1E04E5}" type="sibTrans" cxnId="{6BC7E6DA-5DE7-4D3D-86C1-1584AB8C3564}">
      <dgm:prSet/>
      <dgm:spPr/>
      <dgm:t>
        <a:bodyPr/>
        <a:lstStyle/>
        <a:p>
          <a:endParaRPr lang="es-MX"/>
        </a:p>
      </dgm:t>
    </dgm:pt>
    <dgm:pt modelId="{5B8D6EF1-CA1B-4084-A8BD-4901786586B2}" type="pres">
      <dgm:prSet presAssocID="{32F37C49-2883-49BD-B65E-E77E63A5D8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FA4A9E-ACEE-4767-A30E-B5FED2A81299}" type="pres">
      <dgm:prSet presAssocID="{32F37C49-2883-49BD-B65E-E77E63A5D8D9}" presName="cycle" presStyleCnt="0"/>
      <dgm:spPr/>
      <dgm:t>
        <a:bodyPr/>
        <a:lstStyle/>
        <a:p>
          <a:endParaRPr lang="es-MX"/>
        </a:p>
      </dgm:t>
    </dgm:pt>
    <dgm:pt modelId="{BAF0A7A5-C01F-4F70-8D41-1F760B5BD61D}" type="pres">
      <dgm:prSet presAssocID="{949D373F-00DC-43A8-948B-FF99CAC15C7A}" presName="nodeFirstNode" presStyleLbl="node1" presStyleIdx="0" presStyleCnt="6" custScaleY="132267" custRadScaleRad="1031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693C1A-3C8E-4AD3-8BAC-BCA94108E5CF}" type="pres">
      <dgm:prSet presAssocID="{5A21ACAF-C064-4B03-A795-00DEEEE1850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8889DD95-AB80-4796-8919-620D810AC624}" type="pres">
      <dgm:prSet presAssocID="{2AC69EE0-7114-4DC5-8E33-94371D9BB808}" presName="nodeFollowingNodes" presStyleLbl="node1" presStyleIdx="1" presStyleCnt="6" custRadScaleRad="104604" custRadScaleInc="12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293622-FE3A-45B4-84A2-49D60D1C1EF0}" type="pres">
      <dgm:prSet presAssocID="{D9D5621A-D9C4-4CFC-8F87-64A89B060307}" presName="nodeFollowingNodes" presStyleLbl="node1" presStyleIdx="2" presStyleCnt="6" custRadScaleRad="101190" custRadScaleInc="-220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0A52D-BBDC-4BC7-AB11-D6AC2AFC4B58}" type="pres">
      <dgm:prSet presAssocID="{50F6F804-DF32-4100-B978-41F1A603222B}" presName="nodeFollowingNodes" presStyleLbl="node1" presStyleIdx="3" presStyleCnt="6" custScaleX="139212" custRadScaleRad="915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0B3897-1843-4249-8DBE-38F7122C00F5}" type="pres">
      <dgm:prSet presAssocID="{EB7D0122-7960-4B45-999E-136D23CA0BF7}" presName="nodeFollowingNodes" presStyleLbl="node1" presStyleIdx="4" presStyleCnt="6" custRadScaleRad="107166" custRadScaleInc="238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375623-8619-4439-845E-7EEBBA303F13}" type="pres">
      <dgm:prSet presAssocID="{597B45A6-304E-462C-9AC9-597867BC131A}" presName="nodeFollowingNodes" presStyleLbl="node1" presStyleIdx="5" presStyleCnt="6" custRadScaleRad="106284" custRadScaleInc="-167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D1F65A-F6CC-4650-83DF-AF169C5F8CC6}" type="presOf" srcId="{32F37C49-2883-49BD-B65E-E77E63A5D8D9}" destId="{5B8D6EF1-CA1B-4084-A8BD-4901786586B2}" srcOrd="0" destOrd="0" presId="urn:microsoft.com/office/officeart/2005/8/layout/cycle3"/>
    <dgm:cxn modelId="{02BB94D2-93BD-4A5B-A96A-46276F2A83D7}" srcId="{32F37C49-2883-49BD-B65E-E77E63A5D8D9}" destId="{D9D5621A-D9C4-4CFC-8F87-64A89B060307}" srcOrd="2" destOrd="0" parTransId="{D4E76A61-7D1D-4B96-9C79-F5BCF5EB1886}" sibTransId="{2D6F24E0-05EA-41E8-AC56-0539DBFC24EC}"/>
    <dgm:cxn modelId="{7A505A73-2C04-4221-85F1-1F992FC8FCD4}" type="presOf" srcId="{949D373F-00DC-43A8-948B-FF99CAC15C7A}" destId="{BAF0A7A5-C01F-4F70-8D41-1F760B5BD61D}" srcOrd="0" destOrd="0" presId="urn:microsoft.com/office/officeart/2005/8/layout/cycle3"/>
    <dgm:cxn modelId="{EDC6F289-3E9E-48AE-A794-2584D534B5E1}" srcId="{32F37C49-2883-49BD-B65E-E77E63A5D8D9}" destId="{50F6F804-DF32-4100-B978-41F1A603222B}" srcOrd="3" destOrd="0" parTransId="{26F09269-C3A1-49AB-ACB6-ABA1B37693BB}" sibTransId="{E3FC8E6F-E465-4A0A-8019-8446FA88D40A}"/>
    <dgm:cxn modelId="{43F7A0E1-0639-4767-AA05-5DAE146B48C3}" type="presOf" srcId="{597B45A6-304E-462C-9AC9-597867BC131A}" destId="{C4375623-8619-4439-845E-7EEBBA303F13}" srcOrd="0" destOrd="0" presId="urn:microsoft.com/office/officeart/2005/8/layout/cycle3"/>
    <dgm:cxn modelId="{ED61A2D9-1D89-4063-B74D-0BF5371F16E3}" type="presOf" srcId="{EB7D0122-7960-4B45-999E-136D23CA0BF7}" destId="{E60B3897-1843-4249-8DBE-38F7122C00F5}" srcOrd="0" destOrd="0" presId="urn:microsoft.com/office/officeart/2005/8/layout/cycle3"/>
    <dgm:cxn modelId="{F85554F8-E626-45C7-A33C-BEB79B885A13}" type="presOf" srcId="{50F6F804-DF32-4100-B978-41F1A603222B}" destId="{4CD0A52D-BBDC-4BC7-AB11-D6AC2AFC4B58}" srcOrd="0" destOrd="0" presId="urn:microsoft.com/office/officeart/2005/8/layout/cycle3"/>
    <dgm:cxn modelId="{191D3706-FFA1-47FA-9517-E71B9D69B176}" type="presOf" srcId="{2AC69EE0-7114-4DC5-8E33-94371D9BB808}" destId="{8889DD95-AB80-4796-8919-620D810AC624}" srcOrd="0" destOrd="0" presId="urn:microsoft.com/office/officeart/2005/8/layout/cycle3"/>
    <dgm:cxn modelId="{A9726E19-1BBF-4544-97AA-4FFA2D8BF341}" type="presOf" srcId="{5A21ACAF-C064-4B03-A795-00DEEEE1850C}" destId="{BC693C1A-3C8E-4AD3-8BAC-BCA94108E5CF}" srcOrd="0" destOrd="0" presId="urn:microsoft.com/office/officeart/2005/8/layout/cycle3"/>
    <dgm:cxn modelId="{6B1285DB-D9E9-4DDD-89A7-D662B9CDB07C}" srcId="{32F37C49-2883-49BD-B65E-E77E63A5D8D9}" destId="{2AC69EE0-7114-4DC5-8E33-94371D9BB808}" srcOrd="1" destOrd="0" parTransId="{DBA1DFD1-D32B-4AA6-A18E-6EE295660F7F}" sibTransId="{AE471D7F-49D4-4A8E-BEBE-73B4EE353DF2}"/>
    <dgm:cxn modelId="{B544EC82-ABB0-44AE-81A7-BF31BC63FA0D}" srcId="{32F37C49-2883-49BD-B65E-E77E63A5D8D9}" destId="{949D373F-00DC-43A8-948B-FF99CAC15C7A}" srcOrd="0" destOrd="0" parTransId="{98DB38E9-68F4-4C83-A6FA-6B80B633CBEF}" sibTransId="{5A21ACAF-C064-4B03-A795-00DEEEE1850C}"/>
    <dgm:cxn modelId="{F42AA95A-E27E-4697-A2B1-E3DE1494E9DF}" srcId="{32F37C49-2883-49BD-B65E-E77E63A5D8D9}" destId="{EB7D0122-7960-4B45-999E-136D23CA0BF7}" srcOrd="4" destOrd="0" parTransId="{F8389A81-E768-4E70-B465-62F489511760}" sibTransId="{1E93567F-2D47-4D47-AC78-5631F5B44311}"/>
    <dgm:cxn modelId="{0FE3FF0D-0227-4F29-A69E-8E1F83BB1B23}" type="presOf" srcId="{D9D5621A-D9C4-4CFC-8F87-64A89B060307}" destId="{5B293622-FE3A-45B4-84A2-49D60D1C1EF0}" srcOrd="0" destOrd="0" presId="urn:microsoft.com/office/officeart/2005/8/layout/cycle3"/>
    <dgm:cxn modelId="{6BC7E6DA-5DE7-4D3D-86C1-1584AB8C3564}" srcId="{32F37C49-2883-49BD-B65E-E77E63A5D8D9}" destId="{597B45A6-304E-462C-9AC9-597867BC131A}" srcOrd="5" destOrd="0" parTransId="{B2B84BD0-0112-4DD0-BD2D-21FA334F1A4A}" sibTransId="{A1E46626-3E8B-4461-93C5-FB5F7E1E04E5}"/>
    <dgm:cxn modelId="{8C455849-4C70-44FE-B94A-2092CD21D93A}" type="presParOf" srcId="{5B8D6EF1-CA1B-4084-A8BD-4901786586B2}" destId="{D0FA4A9E-ACEE-4767-A30E-B5FED2A81299}" srcOrd="0" destOrd="0" presId="urn:microsoft.com/office/officeart/2005/8/layout/cycle3"/>
    <dgm:cxn modelId="{6926CDCE-5411-423C-9400-DB64C1E6390C}" type="presParOf" srcId="{D0FA4A9E-ACEE-4767-A30E-B5FED2A81299}" destId="{BAF0A7A5-C01F-4F70-8D41-1F760B5BD61D}" srcOrd="0" destOrd="0" presId="urn:microsoft.com/office/officeart/2005/8/layout/cycle3"/>
    <dgm:cxn modelId="{7160B599-2D66-48C4-B9E4-369C7BAEB625}" type="presParOf" srcId="{D0FA4A9E-ACEE-4767-A30E-B5FED2A81299}" destId="{BC693C1A-3C8E-4AD3-8BAC-BCA94108E5CF}" srcOrd="1" destOrd="0" presId="urn:microsoft.com/office/officeart/2005/8/layout/cycle3"/>
    <dgm:cxn modelId="{08AA9A23-1302-4343-9B66-0AEF5A107CFF}" type="presParOf" srcId="{D0FA4A9E-ACEE-4767-A30E-B5FED2A81299}" destId="{8889DD95-AB80-4796-8919-620D810AC624}" srcOrd="2" destOrd="0" presId="urn:microsoft.com/office/officeart/2005/8/layout/cycle3"/>
    <dgm:cxn modelId="{4788E3C4-EE77-4E66-831A-57E19890E2D2}" type="presParOf" srcId="{D0FA4A9E-ACEE-4767-A30E-B5FED2A81299}" destId="{5B293622-FE3A-45B4-84A2-49D60D1C1EF0}" srcOrd="3" destOrd="0" presId="urn:microsoft.com/office/officeart/2005/8/layout/cycle3"/>
    <dgm:cxn modelId="{B6AFDAF8-5958-421D-A6F0-5A1D7F3FEB44}" type="presParOf" srcId="{D0FA4A9E-ACEE-4767-A30E-B5FED2A81299}" destId="{4CD0A52D-BBDC-4BC7-AB11-D6AC2AFC4B58}" srcOrd="4" destOrd="0" presId="urn:microsoft.com/office/officeart/2005/8/layout/cycle3"/>
    <dgm:cxn modelId="{4F64902F-73D6-4CB0-8812-7AF9621CD9C2}" type="presParOf" srcId="{D0FA4A9E-ACEE-4767-A30E-B5FED2A81299}" destId="{E60B3897-1843-4249-8DBE-38F7122C00F5}" srcOrd="5" destOrd="0" presId="urn:microsoft.com/office/officeart/2005/8/layout/cycle3"/>
    <dgm:cxn modelId="{D6C0FDDE-A148-4C75-8072-10C14E2FAC05}" type="presParOf" srcId="{D0FA4A9E-ACEE-4767-A30E-B5FED2A81299}" destId="{C4375623-8619-4439-845E-7EEBBA303F1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94C8C0-461D-4E80-B6E5-9A3B888169C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451687-C8F4-4DAF-915A-B50067D61C5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Convenio</a:t>
          </a:r>
          <a:endParaRPr lang="es-MX" sz="2400" b="1" dirty="0">
            <a:solidFill>
              <a:schemeClr val="tx1"/>
            </a:solidFill>
          </a:endParaRPr>
        </a:p>
      </dgm:t>
    </dgm:pt>
    <dgm:pt modelId="{925E0DB0-57E8-458D-A055-A4281134D366}" type="parTrans" cxnId="{51F08A6F-D8BD-454C-AA9F-EA1408145DE5}">
      <dgm:prSet/>
      <dgm:spPr/>
      <dgm:t>
        <a:bodyPr/>
        <a:lstStyle/>
        <a:p>
          <a:endParaRPr lang="es-MX"/>
        </a:p>
      </dgm:t>
    </dgm:pt>
    <dgm:pt modelId="{A30D11C6-FF56-4897-8B50-5A713A357BE8}" type="sibTrans" cxnId="{51F08A6F-D8BD-454C-AA9F-EA1408145DE5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9B4D6E12-3D57-4FE2-BA55-3F8F86CDB3EC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algn="l"/>
          <a:r>
            <a:rPr lang="es-MX" sz="2000" dirty="0" smtClean="0"/>
            <a:t>Programas Federales o Estatales</a:t>
          </a:r>
          <a:endParaRPr lang="es-MX" sz="2000" dirty="0"/>
        </a:p>
      </dgm:t>
    </dgm:pt>
    <dgm:pt modelId="{AC952048-3AF1-4FD6-83EC-16491FFD0211}" type="parTrans" cxnId="{7BE9034C-CAC3-4E5E-ACA7-C2818A201744}">
      <dgm:prSet/>
      <dgm:spPr/>
      <dgm:t>
        <a:bodyPr/>
        <a:lstStyle/>
        <a:p>
          <a:endParaRPr lang="es-MX"/>
        </a:p>
      </dgm:t>
    </dgm:pt>
    <dgm:pt modelId="{D37DBF94-8AC8-47AE-8258-9108EB7CE2B8}" type="sibTrans" cxnId="{7BE9034C-CAC3-4E5E-ACA7-C2818A201744}">
      <dgm:prSet/>
      <dgm:spPr/>
      <dgm:t>
        <a:bodyPr/>
        <a:lstStyle/>
        <a:p>
          <a:endParaRPr lang="es-MX"/>
        </a:p>
      </dgm:t>
    </dgm:pt>
    <dgm:pt modelId="{FFBCC279-713F-4175-9CA6-8F074B1F5843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Previa autorización del Congreso</a:t>
          </a:r>
          <a:endParaRPr lang="es-MX" sz="2400" b="1" dirty="0">
            <a:solidFill>
              <a:schemeClr val="tx1"/>
            </a:solidFill>
          </a:endParaRPr>
        </a:p>
      </dgm:t>
    </dgm:pt>
    <dgm:pt modelId="{5FDC1B30-BCF4-4AC8-9D23-8A5E1D192A99}" type="parTrans" cxnId="{1F658D53-81D2-48C9-AE7B-7DA44538A19C}">
      <dgm:prSet/>
      <dgm:spPr/>
      <dgm:t>
        <a:bodyPr/>
        <a:lstStyle/>
        <a:p>
          <a:endParaRPr lang="es-MX"/>
        </a:p>
      </dgm:t>
    </dgm:pt>
    <dgm:pt modelId="{985D81F6-DA11-4AAF-B6D1-002B8DC082FF}" type="sibTrans" cxnId="{1F658D53-81D2-48C9-AE7B-7DA44538A19C}">
      <dgm:prSet/>
      <dgm:spPr/>
      <dgm:t>
        <a:bodyPr/>
        <a:lstStyle/>
        <a:p>
          <a:endParaRPr lang="es-MX"/>
        </a:p>
      </dgm:t>
    </dgm:pt>
    <dgm:pt modelId="{25862364-5FB9-4C21-8DE7-7917FFF7F32F}">
      <dgm:prSet phldrT="[Texto]" custT="1"/>
      <dgm:spPr>
        <a:ln>
          <a:solidFill>
            <a:srgbClr val="80CB05"/>
          </a:solidFill>
        </a:ln>
      </dgm:spPr>
      <dgm:t>
        <a:bodyPr/>
        <a:lstStyle/>
        <a:p>
          <a:r>
            <a:rPr lang="es-MX" sz="2000" dirty="0" smtClean="0"/>
            <a:t>LOMP (Art. 35)</a:t>
          </a:r>
          <a:endParaRPr lang="es-MX" sz="2000" dirty="0"/>
        </a:p>
      </dgm:t>
    </dgm:pt>
    <dgm:pt modelId="{5359DC8F-782C-4D54-AF3E-7A3C66B076E7}" type="parTrans" cxnId="{6677835D-A84F-4D30-B80A-A7D592A0E3CF}">
      <dgm:prSet/>
      <dgm:spPr/>
      <dgm:t>
        <a:bodyPr/>
        <a:lstStyle/>
        <a:p>
          <a:endParaRPr lang="es-MX"/>
        </a:p>
      </dgm:t>
    </dgm:pt>
    <dgm:pt modelId="{AFF96F3D-269B-4F55-B3B6-F249B1EA1C8E}" type="sibTrans" cxnId="{6677835D-A84F-4D30-B80A-A7D592A0E3CF}">
      <dgm:prSet/>
      <dgm:spPr/>
      <dgm:t>
        <a:bodyPr/>
        <a:lstStyle/>
        <a:p>
          <a:endParaRPr lang="es-MX"/>
        </a:p>
      </dgm:t>
    </dgm:pt>
    <dgm:pt modelId="{3AEF2610-703A-4FC9-AEAD-FFF7BD066669}">
      <dgm:prSet phldrT="[Texto]" custT="1"/>
      <dgm:spPr>
        <a:ln>
          <a:solidFill>
            <a:srgbClr val="80CB05"/>
          </a:solidFill>
        </a:ln>
      </dgm:spPr>
      <dgm:t>
        <a:bodyPr/>
        <a:lstStyle/>
        <a:p>
          <a:r>
            <a:rPr lang="es-MX" sz="2000" dirty="0" smtClean="0"/>
            <a:t>Celebrar convenios</a:t>
          </a:r>
          <a:endParaRPr lang="es-MX" sz="2000" dirty="0"/>
        </a:p>
      </dgm:t>
    </dgm:pt>
    <dgm:pt modelId="{A1DDD4FB-6E72-4A5E-B135-752DCCA0AEB4}" type="parTrans" cxnId="{C3A22EC3-BD69-4DD5-9C24-7CEFC95BD4BB}">
      <dgm:prSet/>
      <dgm:spPr/>
      <dgm:t>
        <a:bodyPr/>
        <a:lstStyle/>
        <a:p>
          <a:endParaRPr lang="es-MX"/>
        </a:p>
      </dgm:t>
    </dgm:pt>
    <dgm:pt modelId="{8D217744-B9D8-48CF-BD37-E083301A58C0}" type="sibTrans" cxnId="{C3A22EC3-BD69-4DD5-9C24-7CEFC95BD4BB}">
      <dgm:prSet/>
      <dgm:spPr/>
      <dgm:t>
        <a:bodyPr/>
        <a:lstStyle/>
        <a:p>
          <a:endParaRPr lang="es-MX"/>
        </a:p>
      </dgm:t>
    </dgm:pt>
    <dgm:pt modelId="{B7DDA253-CD81-4AFE-BC2B-17FBDB88ADE1}" type="pres">
      <dgm:prSet presAssocID="{C894C8C0-461D-4E80-B6E5-9A3B88816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773C6D-E18C-4FDA-B01A-931E9ACB5FFB}" type="pres">
      <dgm:prSet presAssocID="{C894C8C0-461D-4E80-B6E5-9A3B888169C3}" presName="tSp" presStyleCnt="0"/>
      <dgm:spPr/>
    </dgm:pt>
    <dgm:pt modelId="{E72CF38A-60C1-41FC-A45A-0A94B26EF17F}" type="pres">
      <dgm:prSet presAssocID="{C894C8C0-461D-4E80-B6E5-9A3B888169C3}" presName="bSp" presStyleCnt="0"/>
      <dgm:spPr/>
    </dgm:pt>
    <dgm:pt modelId="{BB62077F-9017-44F3-B931-1C5DE237F88D}" type="pres">
      <dgm:prSet presAssocID="{C894C8C0-461D-4E80-B6E5-9A3B888169C3}" presName="process" presStyleCnt="0"/>
      <dgm:spPr/>
    </dgm:pt>
    <dgm:pt modelId="{74FA39DA-C44B-40AE-814A-5006D7A4299A}" type="pres">
      <dgm:prSet presAssocID="{DF451687-C8F4-4DAF-915A-B50067D61C59}" presName="composite1" presStyleCnt="0"/>
      <dgm:spPr/>
    </dgm:pt>
    <dgm:pt modelId="{50D4C0B3-748A-4CEE-9694-8F57277F8D9D}" type="pres">
      <dgm:prSet presAssocID="{DF451687-C8F4-4DAF-915A-B50067D61C59}" presName="dummyNode1" presStyleLbl="node1" presStyleIdx="0" presStyleCnt="2"/>
      <dgm:spPr/>
    </dgm:pt>
    <dgm:pt modelId="{28787118-E8F1-4AAA-A78B-F5585BF66D81}" type="pres">
      <dgm:prSet presAssocID="{DF451687-C8F4-4DAF-915A-B50067D61C59}" presName="childNode1" presStyleLbl="bgAcc1" presStyleIdx="0" presStyleCnt="2" custScaleX="117661" custScaleY="1579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24D0A0-B906-4DC8-9846-BBA0EBF99DDD}" type="pres">
      <dgm:prSet presAssocID="{DF451687-C8F4-4DAF-915A-B50067D61C5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7565BC-DE61-448A-B89B-A7D9D1AD71E0}" type="pres">
      <dgm:prSet presAssocID="{DF451687-C8F4-4DAF-915A-B50067D61C59}" presName="parentNode1" presStyleLbl="node1" presStyleIdx="0" presStyleCnt="2" custScaleX="132776" custLinFactNeighborX="2579" custLinFactNeighborY="-1001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283524-2FF5-4A61-9DCD-C4FB99201BB1}" type="pres">
      <dgm:prSet presAssocID="{DF451687-C8F4-4DAF-915A-B50067D61C59}" presName="connSite1" presStyleCnt="0"/>
      <dgm:spPr/>
    </dgm:pt>
    <dgm:pt modelId="{840CFA2E-BBDC-4D7C-AB6D-25EDCC055F76}" type="pres">
      <dgm:prSet presAssocID="{A30D11C6-FF56-4897-8B50-5A713A357BE8}" presName="Name9" presStyleLbl="sibTrans2D1" presStyleIdx="0" presStyleCnt="1"/>
      <dgm:spPr/>
      <dgm:t>
        <a:bodyPr/>
        <a:lstStyle/>
        <a:p>
          <a:endParaRPr lang="es-MX"/>
        </a:p>
      </dgm:t>
    </dgm:pt>
    <dgm:pt modelId="{14BAA616-45F2-4325-8C21-5121AF98A324}" type="pres">
      <dgm:prSet presAssocID="{FFBCC279-713F-4175-9CA6-8F074B1F5843}" presName="composite2" presStyleCnt="0"/>
      <dgm:spPr/>
    </dgm:pt>
    <dgm:pt modelId="{5902FC2B-AAB6-409B-8446-EA42D5BF68C1}" type="pres">
      <dgm:prSet presAssocID="{FFBCC279-713F-4175-9CA6-8F074B1F5843}" presName="dummyNode2" presStyleLbl="node1" presStyleIdx="0" presStyleCnt="2"/>
      <dgm:spPr/>
    </dgm:pt>
    <dgm:pt modelId="{7A7FA4CB-CCA1-4990-937F-0221834FAE20}" type="pres">
      <dgm:prSet presAssocID="{FFBCC279-713F-4175-9CA6-8F074B1F5843}" presName="childNode2" presStyleLbl="bgAcc1" presStyleIdx="1" presStyleCnt="2" custScaleX="153500" custScaleY="1406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D50071-4107-4335-B3A4-1DB1BC7633A5}" type="pres">
      <dgm:prSet presAssocID="{FFBCC279-713F-4175-9CA6-8F074B1F584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BBB78-4EA8-419F-A1F4-9D6D7BDB8932}" type="pres">
      <dgm:prSet presAssocID="{FFBCC279-713F-4175-9CA6-8F074B1F5843}" presName="parentNode2" presStyleLbl="node1" presStyleIdx="1" presStyleCnt="2" custScaleX="147744" custScaleY="174568" custLinFactNeighborY="-5194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63649F-3BA4-4C00-A658-072A9A6B325C}" type="pres">
      <dgm:prSet presAssocID="{FFBCC279-713F-4175-9CA6-8F074B1F5843}" presName="connSite2" presStyleCnt="0"/>
      <dgm:spPr/>
    </dgm:pt>
  </dgm:ptLst>
  <dgm:cxnLst>
    <dgm:cxn modelId="{366C0588-D080-4925-8FFA-E38328769642}" type="presOf" srcId="{9B4D6E12-3D57-4FE2-BA55-3F8F86CDB3EC}" destId="{28787118-E8F1-4AAA-A78B-F5585BF66D81}" srcOrd="0" destOrd="0" presId="urn:microsoft.com/office/officeart/2005/8/layout/hProcess4"/>
    <dgm:cxn modelId="{0E5E377C-6107-434E-B1E3-040D7C900ED1}" type="presOf" srcId="{3AEF2610-703A-4FC9-AEAD-FFF7BD066669}" destId="{7A7FA4CB-CCA1-4990-937F-0221834FAE20}" srcOrd="0" destOrd="1" presId="urn:microsoft.com/office/officeart/2005/8/layout/hProcess4"/>
    <dgm:cxn modelId="{7BE9034C-CAC3-4E5E-ACA7-C2818A201744}" srcId="{DF451687-C8F4-4DAF-915A-B50067D61C59}" destId="{9B4D6E12-3D57-4FE2-BA55-3F8F86CDB3EC}" srcOrd="0" destOrd="0" parTransId="{AC952048-3AF1-4FD6-83EC-16491FFD0211}" sibTransId="{D37DBF94-8AC8-47AE-8258-9108EB7CE2B8}"/>
    <dgm:cxn modelId="{89743E64-6749-4588-80B7-FB72920894EE}" type="presOf" srcId="{25862364-5FB9-4C21-8DE7-7917FFF7F32F}" destId="{7A7FA4CB-CCA1-4990-937F-0221834FAE20}" srcOrd="0" destOrd="0" presId="urn:microsoft.com/office/officeart/2005/8/layout/hProcess4"/>
    <dgm:cxn modelId="{C3A22EC3-BD69-4DD5-9C24-7CEFC95BD4BB}" srcId="{FFBCC279-713F-4175-9CA6-8F074B1F5843}" destId="{3AEF2610-703A-4FC9-AEAD-FFF7BD066669}" srcOrd="1" destOrd="0" parTransId="{A1DDD4FB-6E72-4A5E-B135-752DCCA0AEB4}" sibTransId="{8D217744-B9D8-48CF-BD37-E083301A58C0}"/>
    <dgm:cxn modelId="{7D73E1A4-FC9C-4D84-8C83-62013915ADD5}" type="presOf" srcId="{9B4D6E12-3D57-4FE2-BA55-3F8F86CDB3EC}" destId="{1A24D0A0-B906-4DC8-9846-BBA0EBF99DDD}" srcOrd="1" destOrd="0" presId="urn:microsoft.com/office/officeart/2005/8/layout/hProcess4"/>
    <dgm:cxn modelId="{4D6A1072-83F4-41F7-90D8-1DC539202083}" type="presOf" srcId="{25862364-5FB9-4C21-8DE7-7917FFF7F32F}" destId="{3DD50071-4107-4335-B3A4-1DB1BC7633A5}" srcOrd="1" destOrd="0" presId="urn:microsoft.com/office/officeart/2005/8/layout/hProcess4"/>
    <dgm:cxn modelId="{51F08A6F-D8BD-454C-AA9F-EA1408145DE5}" srcId="{C894C8C0-461D-4E80-B6E5-9A3B888169C3}" destId="{DF451687-C8F4-4DAF-915A-B50067D61C59}" srcOrd="0" destOrd="0" parTransId="{925E0DB0-57E8-458D-A055-A4281134D366}" sibTransId="{A30D11C6-FF56-4897-8B50-5A713A357BE8}"/>
    <dgm:cxn modelId="{3C58E114-C10E-4FE6-9E65-6A91A4296376}" type="presOf" srcId="{C894C8C0-461D-4E80-B6E5-9A3B888169C3}" destId="{B7DDA253-CD81-4AFE-BC2B-17FBDB88ADE1}" srcOrd="0" destOrd="0" presId="urn:microsoft.com/office/officeart/2005/8/layout/hProcess4"/>
    <dgm:cxn modelId="{6677835D-A84F-4D30-B80A-A7D592A0E3CF}" srcId="{FFBCC279-713F-4175-9CA6-8F074B1F5843}" destId="{25862364-5FB9-4C21-8DE7-7917FFF7F32F}" srcOrd="0" destOrd="0" parTransId="{5359DC8F-782C-4D54-AF3E-7A3C66B076E7}" sibTransId="{AFF96F3D-269B-4F55-B3B6-F249B1EA1C8E}"/>
    <dgm:cxn modelId="{6DEA3DED-B26D-4187-8167-7E83CF00A14D}" type="presOf" srcId="{A30D11C6-FF56-4897-8B50-5A713A357BE8}" destId="{840CFA2E-BBDC-4D7C-AB6D-25EDCC055F76}" srcOrd="0" destOrd="0" presId="urn:microsoft.com/office/officeart/2005/8/layout/hProcess4"/>
    <dgm:cxn modelId="{1F658D53-81D2-48C9-AE7B-7DA44538A19C}" srcId="{C894C8C0-461D-4E80-B6E5-9A3B888169C3}" destId="{FFBCC279-713F-4175-9CA6-8F074B1F5843}" srcOrd="1" destOrd="0" parTransId="{5FDC1B30-BCF4-4AC8-9D23-8A5E1D192A99}" sibTransId="{985D81F6-DA11-4AAF-B6D1-002B8DC082FF}"/>
    <dgm:cxn modelId="{9A2F27D1-0141-409B-B862-585320101467}" type="presOf" srcId="{DF451687-C8F4-4DAF-915A-B50067D61C59}" destId="{737565BC-DE61-448A-B89B-A7D9D1AD71E0}" srcOrd="0" destOrd="0" presId="urn:microsoft.com/office/officeart/2005/8/layout/hProcess4"/>
    <dgm:cxn modelId="{6BAB0998-E7A1-43B7-805F-4E85D602353E}" type="presOf" srcId="{FFBCC279-713F-4175-9CA6-8F074B1F5843}" destId="{C14BBB78-4EA8-419F-A1F4-9D6D7BDB8932}" srcOrd="0" destOrd="0" presId="urn:microsoft.com/office/officeart/2005/8/layout/hProcess4"/>
    <dgm:cxn modelId="{2B322F9F-184A-49C7-B1FA-4AB0244E0064}" type="presOf" srcId="{3AEF2610-703A-4FC9-AEAD-FFF7BD066669}" destId="{3DD50071-4107-4335-B3A4-1DB1BC7633A5}" srcOrd="1" destOrd="1" presId="urn:microsoft.com/office/officeart/2005/8/layout/hProcess4"/>
    <dgm:cxn modelId="{904C2515-61EC-4F95-BA9E-D96803DB0497}" type="presParOf" srcId="{B7DDA253-CD81-4AFE-BC2B-17FBDB88ADE1}" destId="{B2773C6D-E18C-4FDA-B01A-931E9ACB5FFB}" srcOrd="0" destOrd="0" presId="urn:microsoft.com/office/officeart/2005/8/layout/hProcess4"/>
    <dgm:cxn modelId="{1A9BF53F-2AF6-453B-BA8C-D934A89CAC5E}" type="presParOf" srcId="{B7DDA253-CD81-4AFE-BC2B-17FBDB88ADE1}" destId="{E72CF38A-60C1-41FC-A45A-0A94B26EF17F}" srcOrd="1" destOrd="0" presId="urn:microsoft.com/office/officeart/2005/8/layout/hProcess4"/>
    <dgm:cxn modelId="{1339029C-C3F4-4675-A0F6-34206115B2C5}" type="presParOf" srcId="{B7DDA253-CD81-4AFE-BC2B-17FBDB88ADE1}" destId="{BB62077F-9017-44F3-B931-1C5DE237F88D}" srcOrd="2" destOrd="0" presId="urn:microsoft.com/office/officeart/2005/8/layout/hProcess4"/>
    <dgm:cxn modelId="{5602E00E-CA47-4EBE-B3D6-D45A1E376CDD}" type="presParOf" srcId="{BB62077F-9017-44F3-B931-1C5DE237F88D}" destId="{74FA39DA-C44B-40AE-814A-5006D7A4299A}" srcOrd="0" destOrd="0" presId="urn:microsoft.com/office/officeart/2005/8/layout/hProcess4"/>
    <dgm:cxn modelId="{B01AEE26-286E-4764-A05D-EAA282C745E1}" type="presParOf" srcId="{74FA39DA-C44B-40AE-814A-5006D7A4299A}" destId="{50D4C0B3-748A-4CEE-9694-8F57277F8D9D}" srcOrd="0" destOrd="0" presId="urn:microsoft.com/office/officeart/2005/8/layout/hProcess4"/>
    <dgm:cxn modelId="{4FCD2FFB-34D3-4870-8E04-CF141811F5F8}" type="presParOf" srcId="{74FA39DA-C44B-40AE-814A-5006D7A4299A}" destId="{28787118-E8F1-4AAA-A78B-F5585BF66D81}" srcOrd="1" destOrd="0" presId="urn:microsoft.com/office/officeart/2005/8/layout/hProcess4"/>
    <dgm:cxn modelId="{FB12D895-C0B5-440A-B8FE-325B7E36D7E4}" type="presParOf" srcId="{74FA39DA-C44B-40AE-814A-5006D7A4299A}" destId="{1A24D0A0-B906-4DC8-9846-BBA0EBF99DDD}" srcOrd="2" destOrd="0" presId="urn:microsoft.com/office/officeart/2005/8/layout/hProcess4"/>
    <dgm:cxn modelId="{9F448B73-7575-4D67-8FE1-E84619537DA0}" type="presParOf" srcId="{74FA39DA-C44B-40AE-814A-5006D7A4299A}" destId="{737565BC-DE61-448A-B89B-A7D9D1AD71E0}" srcOrd="3" destOrd="0" presId="urn:microsoft.com/office/officeart/2005/8/layout/hProcess4"/>
    <dgm:cxn modelId="{0682806E-4833-490F-A637-FE59C9425EB2}" type="presParOf" srcId="{74FA39DA-C44B-40AE-814A-5006D7A4299A}" destId="{B6283524-2FF5-4A61-9DCD-C4FB99201BB1}" srcOrd="4" destOrd="0" presId="urn:microsoft.com/office/officeart/2005/8/layout/hProcess4"/>
    <dgm:cxn modelId="{46665D03-E682-457E-9E53-D55DDC47EC45}" type="presParOf" srcId="{BB62077F-9017-44F3-B931-1C5DE237F88D}" destId="{840CFA2E-BBDC-4D7C-AB6D-25EDCC055F76}" srcOrd="1" destOrd="0" presId="urn:microsoft.com/office/officeart/2005/8/layout/hProcess4"/>
    <dgm:cxn modelId="{26C8041A-586F-4ABB-885E-5683DDFD71FB}" type="presParOf" srcId="{BB62077F-9017-44F3-B931-1C5DE237F88D}" destId="{14BAA616-45F2-4325-8C21-5121AF98A324}" srcOrd="2" destOrd="0" presId="urn:microsoft.com/office/officeart/2005/8/layout/hProcess4"/>
    <dgm:cxn modelId="{4C6701F1-045B-402A-AEB3-7F66994EB0F4}" type="presParOf" srcId="{14BAA616-45F2-4325-8C21-5121AF98A324}" destId="{5902FC2B-AAB6-409B-8446-EA42D5BF68C1}" srcOrd="0" destOrd="0" presId="urn:microsoft.com/office/officeart/2005/8/layout/hProcess4"/>
    <dgm:cxn modelId="{1B5D97AC-13D3-4C80-A9CA-CAFE08452508}" type="presParOf" srcId="{14BAA616-45F2-4325-8C21-5121AF98A324}" destId="{7A7FA4CB-CCA1-4990-937F-0221834FAE20}" srcOrd="1" destOrd="0" presId="urn:microsoft.com/office/officeart/2005/8/layout/hProcess4"/>
    <dgm:cxn modelId="{B41F86AA-2EEB-450C-8020-357FE9D21F26}" type="presParOf" srcId="{14BAA616-45F2-4325-8C21-5121AF98A324}" destId="{3DD50071-4107-4335-B3A4-1DB1BC7633A5}" srcOrd="2" destOrd="0" presId="urn:microsoft.com/office/officeart/2005/8/layout/hProcess4"/>
    <dgm:cxn modelId="{38DCDD2E-867F-4175-A2C0-9E682CF360AC}" type="presParOf" srcId="{14BAA616-45F2-4325-8C21-5121AF98A324}" destId="{C14BBB78-4EA8-419F-A1F4-9D6D7BDB8932}" srcOrd="3" destOrd="0" presId="urn:microsoft.com/office/officeart/2005/8/layout/hProcess4"/>
    <dgm:cxn modelId="{3FBFC284-9892-4D23-AE93-DE10B6B92652}" type="presParOf" srcId="{14BAA616-45F2-4325-8C21-5121AF98A324}" destId="{3F63649F-3BA4-4C00-A658-072A9A6B32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94C8C0-461D-4E80-B6E5-9A3B888169C3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451687-C8F4-4DAF-915A-B50067D61C59}">
      <dgm:prSet phldrT="[Texto]" custT="1"/>
      <dgm:spPr/>
      <dgm:t>
        <a:bodyPr/>
        <a:lstStyle/>
        <a:p>
          <a:r>
            <a:rPr lang="es-MX" sz="3000" dirty="0" smtClean="0"/>
            <a:t>Participación de la ciudadanía</a:t>
          </a:r>
          <a:endParaRPr lang="es-MX" sz="3000" dirty="0"/>
        </a:p>
      </dgm:t>
    </dgm:pt>
    <dgm:pt modelId="{925E0DB0-57E8-458D-A055-A4281134D366}" type="parTrans" cxnId="{51F08A6F-D8BD-454C-AA9F-EA1408145DE5}">
      <dgm:prSet/>
      <dgm:spPr/>
      <dgm:t>
        <a:bodyPr/>
        <a:lstStyle/>
        <a:p>
          <a:endParaRPr lang="es-MX"/>
        </a:p>
      </dgm:t>
    </dgm:pt>
    <dgm:pt modelId="{A30D11C6-FF56-4897-8B50-5A713A357BE8}" type="sibTrans" cxnId="{51F08A6F-D8BD-454C-AA9F-EA1408145DE5}">
      <dgm:prSet/>
      <dgm:spPr/>
      <dgm:t>
        <a:bodyPr/>
        <a:lstStyle/>
        <a:p>
          <a:endParaRPr lang="es-MX"/>
        </a:p>
      </dgm:t>
    </dgm:pt>
    <dgm:pt modelId="{FFBCC279-713F-4175-9CA6-8F074B1F5843}">
      <dgm:prSet phldrT="[Texto]" custT="1"/>
      <dgm:spPr/>
      <dgm:t>
        <a:bodyPr/>
        <a:lstStyle/>
        <a:p>
          <a:r>
            <a:rPr lang="es-MX" sz="3000" dirty="0" smtClean="0"/>
            <a:t>Aportación de los Beneficiarios</a:t>
          </a:r>
          <a:endParaRPr lang="es-MX" sz="3000" dirty="0"/>
        </a:p>
      </dgm:t>
    </dgm:pt>
    <dgm:pt modelId="{5FDC1B30-BCF4-4AC8-9D23-8A5E1D192A99}" type="parTrans" cxnId="{1F658D53-81D2-48C9-AE7B-7DA44538A19C}">
      <dgm:prSet/>
      <dgm:spPr/>
      <dgm:t>
        <a:bodyPr/>
        <a:lstStyle/>
        <a:p>
          <a:endParaRPr lang="es-MX"/>
        </a:p>
      </dgm:t>
    </dgm:pt>
    <dgm:pt modelId="{985D81F6-DA11-4AAF-B6D1-002B8DC082FF}" type="sibTrans" cxnId="{1F658D53-81D2-48C9-AE7B-7DA44538A19C}">
      <dgm:prSet/>
      <dgm:spPr/>
      <dgm:t>
        <a:bodyPr/>
        <a:lstStyle/>
        <a:p>
          <a:endParaRPr lang="es-MX"/>
        </a:p>
      </dgm:t>
    </dgm:pt>
    <dgm:pt modelId="{25862364-5FB9-4C21-8DE7-7917FFF7F32F}">
      <dgm:prSet phldrT="[Texto]" custT="1"/>
      <dgm:spPr/>
      <dgm:t>
        <a:bodyPr/>
        <a:lstStyle/>
        <a:p>
          <a:r>
            <a:rPr lang="es-MX" sz="2500" dirty="0" smtClean="0"/>
            <a:t>Ley Orgánica del Municipio Libre (Art. 102)</a:t>
          </a:r>
          <a:endParaRPr lang="es-MX" sz="2500" dirty="0"/>
        </a:p>
      </dgm:t>
    </dgm:pt>
    <dgm:pt modelId="{5359DC8F-782C-4D54-AF3E-7A3C66B076E7}" type="parTrans" cxnId="{6677835D-A84F-4D30-B80A-A7D592A0E3CF}">
      <dgm:prSet/>
      <dgm:spPr/>
      <dgm:t>
        <a:bodyPr/>
        <a:lstStyle/>
        <a:p>
          <a:endParaRPr lang="es-MX"/>
        </a:p>
      </dgm:t>
    </dgm:pt>
    <dgm:pt modelId="{AFF96F3D-269B-4F55-B3B6-F249B1EA1C8E}" type="sibTrans" cxnId="{6677835D-A84F-4D30-B80A-A7D592A0E3CF}">
      <dgm:prSet/>
      <dgm:spPr/>
      <dgm:t>
        <a:bodyPr/>
        <a:lstStyle/>
        <a:p>
          <a:endParaRPr lang="es-MX"/>
        </a:p>
      </dgm:t>
    </dgm:pt>
    <dgm:pt modelId="{A36A3D47-5624-443B-898D-E4970176C145}" type="pres">
      <dgm:prSet presAssocID="{C894C8C0-461D-4E80-B6E5-9A3B888169C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9FDEB2-F2D8-488E-A9C1-B7D99FE2437E}" type="pres">
      <dgm:prSet presAssocID="{C894C8C0-461D-4E80-B6E5-9A3B888169C3}" presName="arrow" presStyleLbl="bgShp" presStyleIdx="0" presStyleCnt="1" custLinFactNeighborX="0" custLinFactNeighborY="-1582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9F6AA39F-E4E7-484A-893F-76D3E62E3127}" type="pres">
      <dgm:prSet presAssocID="{C894C8C0-461D-4E80-B6E5-9A3B888169C3}" presName="arrowDiagram2" presStyleCnt="0"/>
      <dgm:spPr/>
    </dgm:pt>
    <dgm:pt modelId="{AB97AEFC-5787-43D7-8D3C-C5B2F2FB0D48}" type="pres">
      <dgm:prSet presAssocID="{DF451687-C8F4-4DAF-915A-B50067D61C59}" presName="bullet2a" presStyleLbl="node1" presStyleIdx="0" presStyleCnt="2"/>
      <dgm:spPr>
        <a:solidFill>
          <a:srgbClr val="FEC200"/>
        </a:solidFill>
      </dgm:spPr>
      <dgm:t>
        <a:bodyPr/>
        <a:lstStyle/>
        <a:p>
          <a:endParaRPr lang="es-MX"/>
        </a:p>
      </dgm:t>
    </dgm:pt>
    <dgm:pt modelId="{695EAA19-1374-4F29-9604-75D4EC53DC2D}" type="pres">
      <dgm:prSet presAssocID="{DF451687-C8F4-4DAF-915A-B50067D61C59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B77FBE-1A6B-4BE8-AF11-11B92BA6848F}" type="pres">
      <dgm:prSet presAssocID="{FFBCC279-713F-4175-9CA6-8F074B1F5843}" presName="bullet2b" presStyleLbl="node1" presStyleIdx="1" presStyleCnt="2"/>
      <dgm:spPr>
        <a:solidFill>
          <a:srgbClr val="80CB05"/>
        </a:solidFill>
      </dgm:spPr>
      <dgm:t>
        <a:bodyPr/>
        <a:lstStyle/>
        <a:p>
          <a:endParaRPr lang="es-MX"/>
        </a:p>
      </dgm:t>
    </dgm:pt>
    <dgm:pt modelId="{EEA86B31-7AE8-4914-8D49-062A00487CFC}" type="pres">
      <dgm:prSet presAssocID="{FFBCC279-713F-4175-9CA6-8F074B1F5843}" presName="textBox2b" presStyleLbl="revTx" presStyleIdx="1" presStyleCnt="2" custScaleX="124193" custLinFactNeighborX="33310" custLinFactNeighborY="-3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658D53-81D2-48C9-AE7B-7DA44538A19C}" srcId="{C894C8C0-461D-4E80-B6E5-9A3B888169C3}" destId="{FFBCC279-713F-4175-9CA6-8F074B1F5843}" srcOrd="1" destOrd="0" parTransId="{5FDC1B30-BCF4-4AC8-9D23-8A5E1D192A99}" sibTransId="{985D81F6-DA11-4AAF-B6D1-002B8DC082FF}"/>
    <dgm:cxn modelId="{0E85F77E-8214-4CE9-A2EE-80F80D27A516}" type="presOf" srcId="{FFBCC279-713F-4175-9CA6-8F074B1F5843}" destId="{EEA86B31-7AE8-4914-8D49-062A00487CFC}" srcOrd="0" destOrd="0" presId="urn:microsoft.com/office/officeart/2005/8/layout/arrow2"/>
    <dgm:cxn modelId="{097F32F0-35D0-467B-BD98-F05D3C4BFB4E}" type="presOf" srcId="{25862364-5FB9-4C21-8DE7-7917FFF7F32F}" destId="{EEA86B31-7AE8-4914-8D49-062A00487CFC}" srcOrd="0" destOrd="1" presId="urn:microsoft.com/office/officeart/2005/8/layout/arrow2"/>
    <dgm:cxn modelId="{2602B4BB-10D7-4094-9EE7-A3C8E11B8D40}" type="presOf" srcId="{C894C8C0-461D-4E80-B6E5-9A3B888169C3}" destId="{A36A3D47-5624-443B-898D-E4970176C145}" srcOrd="0" destOrd="0" presId="urn:microsoft.com/office/officeart/2005/8/layout/arrow2"/>
    <dgm:cxn modelId="{DCED6F83-9737-447B-8039-20598ED8A43D}" type="presOf" srcId="{DF451687-C8F4-4DAF-915A-B50067D61C59}" destId="{695EAA19-1374-4F29-9604-75D4EC53DC2D}" srcOrd="0" destOrd="0" presId="urn:microsoft.com/office/officeart/2005/8/layout/arrow2"/>
    <dgm:cxn modelId="{6677835D-A84F-4D30-B80A-A7D592A0E3CF}" srcId="{FFBCC279-713F-4175-9CA6-8F074B1F5843}" destId="{25862364-5FB9-4C21-8DE7-7917FFF7F32F}" srcOrd="0" destOrd="0" parTransId="{5359DC8F-782C-4D54-AF3E-7A3C66B076E7}" sibTransId="{AFF96F3D-269B-4F55-B3B6-F249B1EA1C8E}"/>
    <dgm:cxn modelId="{51F08A6F-D8BD-454C-AA9F-EA1408145DE5}" srcId="{C894C8C0-461D-4E80-B6E5-9A3B888169C3}" destId="{DF451687-C8F4-4DAF-915A-B50067D61C59}" srcOrd="0" destOrd="0" parTransId="{925E0DB0-57E8-458D-A055-A4281134D366}" sibTransId="{A30D11C6-FF56-4897-8B50-5A713A357BE8}"/>
    <dgm:cxn modelId="{995F9241-4258-446F-A16A-86BC419DA2A2}" type="presParOf" srcId="{A36A3D47-5624-443B-898D-E4970176C145}" destId="{219FDEB2-F2D8-488E-A9C1-B7D99FE2437E}" srcOrd="0" destOrd="0" presId="urn:microsoft.com/office/officeart/2005/8/layout/arrow2"/>
    <dgm:cxn modelId="{2B94F075-0842-453F-8379-B2DAA9040559}" type="presParOf" srcId="{A36A3D47-5624-443B-898D-E4970176C145}" destId="{9F6AA39F-E4E7-484A-893F-76D3E62E3127}" srcOrd="1" destOrd="0" presId="urn:microsoft.com/office/officeart/2005/8/layout/arrow2"/>
    <dgm:cxn modelId="{A78540DC-6F1E-4310-BAB7-6DE351784C05}" type="presParOf" srcId="{9F6AA39F-E4E7-484A-893F-76D3E62E3127}" destId="{AB97AEFC-5787-43D7-8D3C-C5B2F2FB0D48}" srcOrd="0" destOrd="0" presId="urn:microsoft.com/office/officeart/2005/8/layout/arrow2"/>
    <dgm:cxn modelId="{DF685969-9753-4204-9B0A-148CAFF1B433}" type="presParOf" srcId="{9F6AA39F-E4E7-484A-893F-76D3E62E3127}" destId="{695EAA19-1374-4F29-9604-75D4EC53DC2D}" srcOrd="1" destOrd="0" presId="urn:microsoft.com/office/officeart/2005/8/layout/arrow2"/>
    <dgm:cxn modelId="{2E38CE07-927B-48F1-9F5F-E28BAB4460C2}" type="presParOf" srcId="{9F6AA39F-E4E7-484A-893F-76D3E62E3127}" destId="{63B77FBE-1A6B-4BE8-AF11-11B92BA6848F}" srcOrd="2" destOrd="0" presId="urn:microsoft.com/office/officeart/2005/8/layout/arrow2"/>
    <dgm:cxn modelId="{11C9D249-71BD-492F-8387-D8FD6C94B629}" type="presParOf" srcId="{9F6AA39F-E4E7-484A-893F-76D3E62E3127}" destId="{EEA86B31-7AE8-4914-8D49-062A00487CF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F37C49-2883-49BD-B65E-E77E63A5D8D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49D373F-00DC-43A8-948B-FF99CAC15C7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Obras no ejecutadas</a:t>
          </a:r>
        </a:p>
        <a:p>
          <a:r>
            <a:rPr lang="es-MX" sz="2000" dirty="0" smtClean="0">
              <a:solidFill>
                <a:schemeClr val="tx1"/>
              </a:solidFill>
            </a:rPr>
            <a:t>Programa de Inversión del año en curso</a:t>
          </a:r>
          <a:endParaRPr lang="es-MX" sz="2000" dirty="0">
            <a:solidFill>
              <a:schemeClr val="tx1"/>
            </a:solidFill>
          </a:endParaRPr>
        </a:p>
      </dgm:t>
    </dgm:pt>
    <dgm:pt modelId="{98DB38E9-68F4-4C83-A6FA-6B80B633CBEF}" type="parTrans" cxnId="{B544EC82-ABB0-44AE-81A7-BF31BC63FA0D}">
      <dgm:prSet/>
      <dgm:spPr/>
      <dgm:t>
        <a:bodyPr/>
        <a:lstStyle/>
        <a:p>
          <a:endParaRPr lang="es-MX"/>
        </a:p>
      </dgm:t>
    </dgm:pt>
    <dgm:pt modelId="{5A21ACAF-C064-4B03-A795-00DEEEE1850C}" type="sibTrans" cxnId="{B544EC82-ABB0-44AE-81A7-BF31BC63FA0D}">
      <dgm:prSet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2AC69EE0-7114-4DC5-8E33-94371D9BB808}">
      <dgm:prSet phldrT="[Texto]" custT="1"/>
      <dgm:spPr>
        <a:solidFill>
          <a:srgbClr val="80CB0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 smtClean="0">
              <a:solidFill>
                <a:schemeClr val="tx1"/>
              </a:solidFill>
            </a:rPr>
            <a:t>Notificar al ORFIS cuando no se realicen obras y acciones con Ingresos Propios</a:t>
          </a:r>
          <a:endParaRPr lang="es-MX" sz="2000" dirty="0">
            <a:solidFill>
              <a:schemeClr val="tx1"/>
            </a:solidFill>
          </a:endParaRPr>
        </a:p>
      </dgm:t>
    </dgm:pt>
    <dgm:pt modelId="{DBA1DFD1-D32B-4AA6-A18E-6EE295660F7F}" type="parTrans" cxnId="{6B1285DB-D9E9-4DDD-89A7-D662B9CDB07C}">
      <dgm:prSet/>
      <dgm:spPr/>
      <dgm:t>
        <a:bodyPr/>
        <a:lstStyle/>
        <a:p>
          <a:endParaRPr lang="es-MX"/>
        </a:p>
      </dgm:t>
    </dgm:pt>
    <dgm:pt modelId="{AE471D7F-49D4-4A8E-BEBE-73B4EE353DF2}" type="sibTrans" cxnId="{6B1285DB-D9E9-4DDD-89A7-D662B9CDB07C}">
      <dgm:prSet/>
      <dgm:spPr>
        <a:ln w="381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50F6F804-DF32-4100-B978-41F1A603222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No exceder </a:t>
          </a:r>
        </a:p>
        <a:p>
          <a:r>
            <a:rPr lang="es-MX" sz="2000" dirty="0" smtClean="0">
              <a:solidFill>
                <a:schemeClr val="tx1"/>
              </a:solidFill>
            </a:rPr>
            <a:t>el Techo Financiero</a:t>
          </a:r>
          <a:endParaRPr lang="es-MX" sz="2000" dirty="0">
            <a:solidFill>
              <a:schemeClr val="tx1"/>
            </a:solidFill>
          </a:endParaRPr>
        </a:p>
      </dgm:t>
    </dgm:pt>
    <dgm:pt modelId="{26F09269-C3A1-49AB-ACB6-ABA1B37693BB}" type="parTrans" cxnId="{EDC6F289-3E9E-48AE-A794-2584D534B5E1}">
      <dgm:prSet/>
      <dgm:spPr/>
      <dgm:t>
        <a:bodyPr/>
        <a:lstStyle/>
        <a:p>
          <a:endParaRPr lang="es-MX"/>
        </a:p>
      </dgm:t>
    </dgm:pt>
    <dgm:pt modelId="{E3FC8E6F-E465-4A0A-8019-8446FA88D40A}" type="sibTrans" cxnId="{EDC6F289-3E9E-48AE-A794-2584D534B5E1}">
      <dgm:prSet/>
      <dgm:spPr>
        <a:ln w="381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597B45A6-304E-462C-9AC9-597867BC131A}">
      <dgm:prSet custT="1"/>
      <dgm:spPr>
        <a:solidFill>
          <a:srgbClr val="FEC200"/>
        </a:solidFill>
      </dgm:spPr>
      <dgm:t>
        <a:bodyPr/>
        <a:lstStyle/>
        <a:p>
          <a:endParaRPr lang="es-MX" sz="2000" dirty="0" smtClean="0">
            <a:solidFill>
              <a:schemeClr val="tx1"/>
            </a:solidFill>
          </a:endParaRPr>
        </a:p>
        <a:p>
          <a:r>
            <a:rPr lang="es-MX" sz="2000" dirty="0" smtClean="0">
              <a:solidFill>
                <a:schemeClr val="tx1"/>
              </a:solidFill>
            </a:rPr>
            <a:t>FISMDF y FORTAMUNDF</a:t>
          </a:r>
        </a:p>
        <a:p>
          <a:r>
            <a:rPr lang="es-MX" sz="2000" dirty="0" smtClean="0">
              <a:solidFill>
                <a:schemeClr val="tx1"/>
              </a:solidFill>
            </a:rPr>
            <a:t>Remanentes</a:t>
          </a:r>
        </a:p>
        <a:p>
          <a:endParaRPr lang="es-MX" sz="2000" dirty="0">
            <a:solidFill>
              <a:schemeClr val="tx1"/>
            </a:solidFill>
          </a:endParaRPr>
        </a:p>
      </dgm:t>
    </dgm:pt>
    <dgm:pt modelId="{A1E46626-3E8B-4461-93C5-FB5F7E1E04E5}" type="sibTrans" cxnId="{6BC7E6DA-5DE7-4D3D-86C1-1584AB8C3564}">
      <dgm:prSet/>
      <dgm:spPr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B2B84BD0-0112-4DD0-BD2D-21FA334F1A4A}" type="parTrans" cxnId="{6BC7E6DA-5DE7-4D3D-86C1-1584AB8C3564}">
      <dgm:prSet/>
      <dgm:spPr/>
      <dgm:t>
        <a:bodyPr/>
        <a:lstStyle/>
        <a:p>
          <a:endParaRPr lang="es-MX"/>
        </a:p>
      </dgm:t>
    </dgm:pt>
    <dgm:pt modelId="{28F9C65B-3110-4ABD-AEAD-3F14CC149059}" type="pres">
      <dgm:prSet presAssocID="{32F37C49-2883-49BD-B65E-E77E63A5D8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BD5C87-EDD0-462B-9722-D37BE8887EEB}" type="pres">
      <dgm:prSet presAssocID="{949D373F-00DC-43A8-948B-FF99CAC15C7A}" presName="node" presStyleLbl="node1" presStyleIdx="0" presStyleCnt="4" custScaleX="116565" custScaleY="1290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E18EC0-74A8-48CF-B3D3-FE8FB27AE3AB}" type="pres">
      <dgm:prSet presAssocID="{949D373F-00DC-43A8-948B-FF99CAC15C7A}" presName="spNode" presStyleCnt="0"/>
      <dgm:spPr/>
    </dgm:pt>
    <dgm:pt modelId="{1765CBAF-AEF6-4ED7-AB9C-C4DE882F1C3E}" type="pres">
      <dgm:prSet presAssocID="{5A21ACAF-C064-4B03-A795-00DEEEE1850C}" presName="sibTrans" presStyleLbl="sibTrans1D1" presStyleIdx="0" presStyleCnt="4"/>
      <dgm:spPr/>
      <dgm:t>
        <a:bodyPr/>
        <a:lstStyle/>
        <a:p>
          <a:endParaRPr lang="es-MX"/>
        </a:p>
      </dgm:t>
    </dgm:pt>
    <dgm:pt modelId="{3E0D6EBF-A3DD-485C-B429-16DA3DE3706E}" type="pres">
      <dgm:prSet presAssocID="{2AC69EE0-7114-4DC5-8E33-94371D9BB808}" presName="node" presStyleLbl="node1" presStyleIdx="1" presStyleCnt="4" custScaleX="122086" custScaleY="1193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5EF222-7A7C-4CD6-A30A-01DB35A7B1FF}" type="pres">
      <dgm:prSet presAssocID="{2AC69EE0-7114-4DC5-8E33-94371D9BB808}" presName="spNode" presStyleCnt="0"/>
      <dgm:spPr/>
    </dgm:pt>
    <dgm:pt modelId="{67568322-4346-4798-851D-5B814D422E59}" type="pres">
      <dgm:prSet presAssocID="{AE471D7F-49D4-4A8E-BEBE-73B4EE353DF2}" presName="sibTrans" presStyleLbl="sibTrans1D1" presStyleIdx="1" presStyleCnt="4"/>
      <dgm:spPr/>
      <dgm:t>
        <a:bodyPr/>
        <a:lstStyle/>
        <a:p>
          <a:endParaRPr lang="es-MX"/>
        </a:p>
      </dgm:t>
    </dgm:pt>
    <dgm:pt modelId="{425F07F1-A7B1-4484-A56A-2428136FC144}" type="pres">
      <dgm:prSet presAssocID="{50F6F804-DF32-4100-B978-41F1A603222B}" presName="node" presStyleLbl="node1" presStyleIdx="2" presStyleCnt="4" custScaleX="110975" custScaleY="1192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007C9F-4BB4-40CE-BB0D-83474945D1F3}" type="pres">
      <dgm:prSet presAssocID="{50F6F804-DF32-4100-B978-41F1A603222B}" presName="spNode" presStyleCnt="0"/>
      <dgm:spPr/>
    </dgm:pt>
    <dgm:pt modelId="{4F1FC09A-E5A0-4960-A039-C3A5B6D15C9C}" type="pres">
      <dgm:prSet presAssocID="{E3FC8E6F-E465-4A0A-8019-8446FA88D40A}" presName="sibTrans" presStyleLbl="sibTrans1D1" presStyleIdx="2" presStyleCnt="4"/>
      <dgm:spPr/>
      <dgm:t>
        <a:bodyPr/>
        <a:lstStyle/>
        <a:p>
          <a:endParaRPr lang="es-MX"/>
        </a:p>
      </dgm:t>
    </dgm:pt>
    <dgm:pt modelId="{C6030068-DD30-4F42-8646-1E928B7F30FC}" type="pres">
      <dgm:prSet presAssocID="{597B45A6-304E-462C-9AC9-597867BC131A}" presName="node" presStyleLbl="node1" presStyleIdx="3" presStyleCnt="4" custScaleX="118431" custScaleY="1176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1E28A3-A859-4420-A6E0-7BEC40F1D6AF}" type="pres">
      <dgm:prSet presAssocID="{597B45A6-304E-462C-9AC9-597867BC131A}" presName="spNode" presStyleCnt="0"/>
      <dgm:spPr/>
    </dgm:pt>
    <dgm:pt modelId="{CE7F28AD-6FC4-45DD-8544-EF3F02F0B42A}" type="pres">
      <dgm:prSet presAssocID="{A1E46626-3E8B-4461-93C5-FB5F7E1E04E5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C0961EB4-16BF-462C-B290-F61F1ED14883}" type="presOf" srcId="{2AC69EE0-7114-4DC5-8E33-94371D9BB808}" destId="{3E0D6EBF-A3DD-485C-B429-16DA3DE3706E}" srcOrd="0" destOrd="0" presId="urn:microsoft.com/office/officeart/2005/8/layout/cycle5"/>
    <dgm:cxn modelId="{F3156B90-BF92-4A94-996D-0CFAACB32F63}" type="presOf" srcId="{E3FC8E6F-E465-4A0A-8019-8446FA88D40A}" destId="{4F1FC09A-E5A0-4960-A039-C3A5B6D15C9C}" srcOrd="0" destOrd="0" presId="urn:microsoft.com/office/officeart/2005/8/layout/cycle5"/>
    <dgm:cxn modelId="{A256023E-9734-405B-BF5E-EFF48055D389}" type="presOf" srcId="{597B45A6-304E-462C-9AC9-597867BC131A}" destId="{C6030068-DD30-4F42-8646-1E928B7F30FC}" srcOrd="0" destOrd="0" presId="urn:microsoft.com/office/officeart/2005/8/layout/cycle5"/>
    <dgm:cxn modelId="{EDC6F289-3E9E-48AE-A794-2584D534B5E1}" srcId="{32F37C49-2883-49BD-B65E-E77E63A5D8D9}" destId="{50F6F804-DF32-4100-B978-41F1A603222B}" srcOrd="2" destOrd="0" parTransId="{26F09269-C3A1-49AB-ACB6-ABA1B37693BB}" sibTransId="{E3FC8E6F-E465-4A0A-8019-8446FA88D40A}"/>
    <dgm:cxn modelId="{E0C9F297-9103-4DDC-92A1-82F3B5E19021}" type="presOf" srcId="{A1E46626-3E8B-4461-93C5-FB5F7E1E04E5}" destId="{CE7F28AD-6FC4-45DD-8544-EF3F02F0B42A}" srcOrd="0" destOrd="0" presId="urn:microsoft.com/office/officeart/2005/8/layout/cycle5"/>
    <dgm:cxn modelId="{B7F6143E-070D-4CF8-93BB-FBB1A7D6AD45}" type="presOf" srcId="{50F6F804-DF32-4100-B978-41F1A603222B}" destId="{425F07F1-A7B1-4484-A56A-2428136FC144}" srcOrd="0" destOrd="0" presId="urn:microsoft.com/office/officeart/2005/8/layout/cycle5"/>
    <dgm:cxn modelId="{9EF9E63D-3DF1-4037-BD5F-787D82240BDA}" type="presOf" srcId="{5A21ACAF-C064-4B03-A795-00DEEEE1850C}" destId="{1765CBAF-AEF6-4ED7-AB9C-C4DE882F1C3E}" srcOrd="0" destOrd="0" presId="urn:microsoft.com/office/officeart/2005/8/layout/cycle5"/>
    <dgm:cxn modelId="{811A96DA-4A00-45E0-A107-CD97AD9F2C98}" type="presOf" srcId="{AE471D7F-49D4-4A8E-BEBE-73B4EE353DF2}" destId="{67568322-4346-4798-851D-5B814D422E59}" srcOrd="0" destOrd="0" presId="urn:microsoft.com/office/officeart/2005/8/layout/cycle5"/>
    <dgm:cxn modelId="{841A9EAF-AF96-468A-8EDD-B541E48E01CB}" type="presOf" srcId="{32F37C49-2883-49BD-B65E-E77E63A5D8D9}" destId="{28F9C65B-3110-4ABD-AEAD-3F14CC149059}" srcOrd="0" destOrd="0" presId="urn:microsoft.com/office/officeart/2005/8/layout/cycle5"/>
    <dgm:cxn modelId="{674AB463-5158-4C23-81F9-F46282EA6216}" type="presOf" srcId="{949D373F-00DC-43A8-948B-FF99CAC15C7A}" destId="{69BD5C87-EDD0-462B-9722-D37BE8887EEB}" srcOrd="0" destOrd="0" presId="urn:microsoft.com/office/officeart/2005/8/layout/cycle5"/>
    <dgm:cxn modelId="{6B1285DB-D9E9-4DDD-89A7-D662B9CDB07C}" srcId="{32F37C49-2883-49BD-B65E-E77E63A5D8D9}" destId="{2AC69EE0-7114-4DC5-8E33-94371D9BB808}" srcOrd="1" destOrd="0" parTransId="{DBA1DFD1-D32B-4AA6-A18E-6EE295660F7F}" sibTransId="{AE471D7F-49D4-4A8E-BEBE-73B4EE353DF2}"/>
    <dgm:cxn modelId="{B544EC82-ABB0-44AE-81A7-BF31BC63FA0D}" srcId="{32F37C49-2883-49BD-B65E-E77E63A5D8D9}" destId="{949D373F-00DC-43A8-948B-FF99CAC15C7A}" srcOrd="0" destOrd="0" parTransId="{98DB38E9-68F4-4C83-A6FA-6B80B633CBEF}" sibTransId="{5A21ACAF-C064-4B03-A795-00DEEEE1850C}"/>
    <dgm:cxn modelId="{6BC7E6DA-5DE7-4D3D-86C1-1584AB8C3564}" srcId="{32F37C49-2883-49BD-B65E-E77E63A5D8D9}" destId="{597B45A6-304E-462C-9AC9-597867BC131A}" srcOrd="3" destOrd="0" parTransId="{B2B84BD0-0112-4DD0-BD2D-21FA334F1A4A}" sibTransId="{A1E46626-3E8B-4461-93C5-FB5F7E1E04E5}"/>
    <dgm:cxn modelId="{D7790917-7970-4CA4-92B2-A21F2C2486A4}" type="presParOf" srcId="{28F9C65B-3110-4ABD-AEAD-3F14CC149059}" destId="{69BD5C87-EDD0-462B-9722-D37BE8887EEB}" srcOrd="0" destOrd="0" presId="urn:microsoft.com/office/officeart/2005/8/layout/cycle5"/>
    <dgm:cxn modelId="{E3B8A545-CEDE-4422-AE45-64E6AA8A3EB1}" type="presParOf" srcId="{28F9C65B-3110-4ABD-AEAD-3F14CC149059}" destId="{54E18EC0-74A8-48CF-B3D3-FE8FB27AE3AB}" srcOrd="1" destOrd="0" presId="urn:microsoft.com/office/officeart/2005/8/layout/cycle5"/>
    <dgm:cxn modelId="{508E61DA-A831-40DB-886D-0DF9976F5DDB}" type="presParOf" srcId="{28F9C65B-3110-4ABD-AEAD-3F14CC149059}" destId="{1765CBAF-AEF6-4ED7-AB9C-C4DE882F1C3E}" srcOrd="2" destOrd="0" presId="urn:microsoft.com/office/officeart/2005/8/layout/cycle5"/>
    <dgm:cxn modelId="{A573D80A-A95B-44E5-A5BD-7276C2B5DEF3}" type="presParOf" srcId="{28F9C65B-3110-4ABD-AEAD-3F14CC149059}" destId="{3E0D6EBF-A3DD-485C-B429-16DA3DE3706E}" srcOrd="3" destOrd="0" presId="urn:microsoft.com/office/officeart/2005/8/layout/cycle5"/>
    <dgm:cxn modelId="{42DB2C3A-EE9F-461D-9200-65915D06A53E}" type="presParOf" srcId="{28F9C65B-3110-4ABD-AEAD-3F14CC149059}" destId="{045EF222-7A7C-4CD6-A30A-01DB35A7B1FF}" srcOrd="4" destOrd="0" presId="urn:microsoft.com/office/officeart/2005/8/layout/cycle5"/>
    <dgm:cxn modelId="{6B085407-8C75-4911-BBB6-E1D9FC96987D}" type="presParOf" srcId="{28F9C65B-3110-4ABD-AEAD-3F14CC149059}" destId="{67568322-4346-4798-851D-5B814D422E59}" srcOrd="5" destOrd="0" presId="urn:microsoft.com/office/officeart/2005/8/layout/cycle5"/>
    <dgm:cxn modelId="{97AD3BA0-747B-417A-BE3F-A53F7026DB42}" type="presParOf" srcId="{28F9C65B-3110-4ABD-AEAD-3F14CC149059}" destId="{425F07F1-A7B1-4484-A56A-2428136FC144}" srcOrd="6" destOrd="0" presId="urn:microsoft.com/office/officeart/2005/8/layout/cycle5"/>
    <dgm:cxn modelId="{FDB5D3BE-1769-4D7F-9D6E-A517919294F5}" type="presParOf" srcId="{28F9C65B-3110-4ABD-AEAD-3F14CC149059}" destId="{0D007C9F-4BB4-40CE-BB0D-83474945D1F3}" srcOrd="7" destOrd="0" presId="urn:microsoft.com/office/officeart/2005/8/layout/cycle5"/>
    <dgm:cxn modelId="{7028156E-977C-47AB-A61E-66C7257A4431}" type="presParOf" srcId="{28F9C65B-3110-4ABD-AEAD-3F14CC149059}" destId="{4F1FC09A-E5A0-4960-A039-C3A5B6D15C9C}" srcOrd="8" destOrd="0" presId="urn:microsoft.com/office/officeart/2005/8/layout/cycle5"/>
    <dgm:cxn modelId="{AE1B544F-771C-4C6A-BD85-D0C504DCAD60}" type="presParOf" srcId="{28F9C65B-3110-4ABD-AEAD-3F14CC149059}" destId="{C6030068-DD30-4F42-8646-1E928B7F30FC}" srcOrd="9" destOrd="0" presId="urn:microsoft.com/office/officeart/2005/8/layout/cycle5"/>
    <dgm:cxn modelId="{407FAF36-6689-4481-A095-DF600E10B226}" type="presParOf" srcId="{28F9C65B-3110-4ABD-AEAD-3F14CC149059}" destId="{431E28A3-A859-4420-A6E0-7BEC40F1D6AF}" srcOrd="10" destOrd="0" presId="urn:microsoft.com/office/officeart/2005/8/layout/cycle5"/>
    <dgm:cxn modelId="{05F8A10D-4EAC-4299-814F-8925C02D4D44}" type="presParOf" srcId="{28F9C65B-3110-4ABD-AEAD-3F14CC149059}" destId="{CE7F28AD-6FC4-45DD-8544-EF3F02F0B42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DA1357-6D5B-4DE5-A6E3-D94FDCE4D1C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6C0C39D-29F1-46C6-BA82-2986A8991278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Registro en SIMVER</a:t>
          </a:r>
          <a:endParaRPr lang="es-MX" sz="2800" dirty="0">
            <a:solidFill>
              <a:schemeClr val="tx1"/>
            </a:solidFill>
          </a:endParaRPr>
        </a:p>
      </dgm:t>
    </dgm:pt>
    <dgm:pt modelId="{F21249C9-143D-42E1-B71C-A83576C2DD82}" type="par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3193467-AB56-48EA-A811-741B0269ECE4}" type="sib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15B0C76-53C2-4500-B5AA-F5C539636E2E}">
      <dgm:prSet phldrT="[Texto]" custT="1"/>
      <dgm:spPr>
        <a:solidFill>
          <a:srgbClr val="80CB05"/>
        </a:solidFill>
      </dgm:spPr>
      <dgm:t>
        <a:bodyPr/>
        <a:lstStyle/>
        <a:p>
          <a:pPr algn="just"/>
          <a:r>
            <a:rPr lang="es-MX" sz="2500" dirty="0" smtClean="0">
              <a:solidFill>
                <a:schemeClr val="tx1"/>
              </a:solidFill>
            </a:rPr>
            <a:t>Definición del Programa de Inversión </a:t>
          </a:r>
          <a:endParaRPr lang="es-MX" sz="1000" dirty="0">
            <a:solidFill>
              <a:schemeClr val="tx1"/>
            </a:solidFill>
          </a:endParaRPr>
        </a:p>
      </dgm:t>
    </dgm:pt>
    <dgm:pt modelId="{9DDC5680-37FE-47BB-A136-CC3737ED9DF8}" type="sibTrans" cxnId="{3155113B-9DB8-468D-86FC-866DBB7E75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EC78BEDD-BAB6-4921-AFB3-9D4DA48CEF95}" type="parTrans" cxnId="{3155113B-9DB8-468D-86FC-866DBB7E756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4F026CA-519F-47AD-B9EE-A02E7666689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500" b="1" dirty="0" smtClean="0">
              <a:solidFill>
                <a:schemeClr val="tx1"/>
              </a:solidFill>
            </a:rPr>
            <a:t>Aprobación del Programa de Inversión</a:t>
          </a:r>
          <a:endParaRPr lang="es-MX" sz="2500" b="1" dirty="0">
            <a:solidFill>
              <a:schemeClr val="tx1"/>
            </a:solidFill>
          </a:endParaRPr>
        </a:p>
      </dgm:t>
    </dgm:pt>
    <dgm:pt modelId="{1497D135-94BF-4A9E-81E2-98B3ACADFE00}" type="sibTrans" cxnId="{FF30BCF7-FCC2-41EB-9C6B-44FFFED93EF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B126991-1D92-46B3-8963-593128908C26}" type="par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A146D76-3060-4A1C-B3A2-29E34B28ADB1}" type="pres">
      <dgm:prSet presAssocID="{A1DA1357-6D5B-4DE5-A6E3-D94FDCE4D1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2E21F5E-15D0-4259-88E9-3A976BD5EBE8}" type="pres">
      <dgm:prSet presAssocID="{C15B0C76-53C2-4500-B5AA-F5C539636E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453F66-845E-4FAB-BE2C-879867DDD8A1}" type="pres">
      <dgm:prSet presAssocID="{9DDC5680-37FE-47BB-A136-CC3737ED9DF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A70A09B4-9398-43FD-9D00-CD9FED9BBCEA}" type="pres">
      <dgm:prSet presAssocID="{9DDC5680-37FE-47BB-A136-CC3737ED9DF8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08BADFA5-731C-4369-A9D4-CFB5083B4B70}" type="pres">
      <dgm:prSet presAssocID="{F4F026CA-519F-47AD-B9EE-A02E76666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DE0D41-A193-4C13-B489-B1079B568E4F}" type="pres">
      <dgm:prSet presAssocID="{1497D135-94BF-4A9E-81E2-98B3ACADFE00}" presName="sibTrans" presStyleLbl="sibTrans2D1" presStyleIdx="1" presStyleCnt="2"/>
      <dgm:spPr/>
      <dgm:t>
        <a:bodyPr/>
        <a:lstStyle/>
        <a:p>
          <a:endParaRPr lang="es-MX"/>
        </a:p>
      </dgm:t>
    </dgm:pt>
    <dgm:pt modelId="{A2EA4E9C-0478-4817-B3C1-E7963A0F9903}" type="pres">
      <dgm:prSet presAssocID="{1497D135-94BF-4A9E-81E2-98B3ACADFE00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1D6A0CB1-0260-4406-A804-EB7D29F126A2}" type="pres">
      <dgm:prSet presAssocID="{B6C0C39D-29F1-46C6-BA82-2986A89912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AC709E-631F-4162-8D40-98F7CE08BEDD}" type="presOf" srcId="{9DDC5680-37FE-47BB-A136-CC3737ED9DF8}" destId="{72453F66-845E-4FAB-BE2C-879867DDD8A1}" srcOrd="0" destOrd="0" presId="urn:microsoft.com/office/officeart/2005/8/layout/process1"/>
    <dgm:cxn modelId="{44BD2D3C-637C-46DC-983E-198F69E601F3}" type="presOf" srcId="{B6C0C39D-29F1-46C6-BA82-2986A8991278}" destId="{1D6A0CB1-0260-4406-A804-EB7D29F126A2}" srcOrd="0" destOrd="0" presId="urn:microsoft.com/office/officeart/2005/8/layout/process1"/>
    <dgm:cxn modelId="{BFCEF316-612C-4784-8108-4CA515E489A2}" type="presOf" srcId="{1497D135-94BF-4A9E-81E2-98B3ACADFE00}" destId="{A2EA4E9C-0478-4817-B3C1-E7963A0F9903}" srcOrd="1" destOrd="0" presId="urn:microsoft.com/office/officeart/2005/8/layout/process1"/>
    <dgm:cxn modelId="{3155113B-9DB8-468D-86FC-866DBB7E7560}" srcId="{A1DA1357-6D5B-4DE5-A6E3-D94FDCE4D1C0}" destId="{C15B0C76-53C2-4500-B5AA-F5C539636E2E}" srcOrd="0" destOrd="0" parTransId="{EC78BEDD-BAB6-4921-AFB3-9D4DA48CEF95}" sibTransId="{9DDC5680-37FE-47BB-A136-CC3737ED9DF8}"/>
    <dgm:cxn modelId="{5A39537E-4FED-4069-BE5E-83FEE62F2439}" type="presOf" srcId="{1497D135-94BF-4A9E-81E2-98B3ACADFE00}" destId="{E0DE0D41-A193-4C13-B489-B1079B568E4F}" srcOrd="0" destOrd="0" presId="urn:microsoft.com/office/officeart/2005/8/layout/process1"/>
    <dgm:cxn modelId="{FF30BCF7-FCC2-41EB-9C6B-44FFFED93EF6}" srcId="{A1DA1357-6D5B-4DE5-A6E3-D94FDCE4D1C0}" destId="{F4F026CA-519F-47AD-B9EE-A02E76666892}" srcOrd="1" destOrd="0" parTransId="{6B126991-1D92-46B3-8963-593128908C26}" sibTransId="{1497D135-94BF-4A9E-81E2-98B3ACADFE00}"/>
    <dgm:cxn modelId="{D73A41F4-FA4E-4904-8B06-B2DEE2B233E4}" srcId="{A1DA1357-6D5B-4DE5-A6E3-D94FDCE4D1C0}" destId="{B6C0C39D-29F1-46C6-BA82-2986A8991278}" srcOrd="2" destOrd="0" parTransId="{F21249C9-143D-42E1-B71C-A83576C2DD82}" sibTransId="{93193467-AB56-48EA-A811-741B0269ECE4}"/>
    <dgm:cxn modelId="{654B57B6-6B94-48CF-9C80-9389F2B79817}" type="presOf" srcId="{C15B0C76-53C2-4500-B5AA-F5C539636E2E}" destId="{52E21F5E-15D0-4259-88E9-3A976BD5EBE8}" srcOrd="0" destOrd="0" presId="urn:microsoft.com/office/officeart/2005/8/layout/process1"/>
    <dgm:cxn modelId="{F508298D-6FB0-4C0B-8DB3-2DA5EF2C4E20}" type="presOf" srcId="{9DDC5680-37FE-47BB-A136-CC3737ED9DF8}" destId="{A70A09B4-9398-43FD-9D00-CD9FED9BBCEA}" srcOrd="1" destOrd="0" presId="urn:microsoft.com/office/officeart/2005/8/layout/process1"/>
    <dgm:cxn modelId="{4B04A623-1B16-4EF8-9D6A-EFEECD88083C}" type="presOf" srcId="{F4F026CA-519F-47AD-B9EE-A02E76666892}" destId="{08BADFA5-731C-4369-A9D4-CFB5083B4B70}" srcOrd="0" destOrd="0" presId="urn:microsoft.com/office/officeart/2005/8/layout/process1"/>
    <dgm:cxn modelId="{F7AA8AA7-98F6-423A-84A6-DE9FB634360D}" type="presOf" srcId="{A1DA1357-6D5B-4DE5-A6E3-D94FDCE4D1C0}" destId="{AA146D76-3060-4A1C-B3A2-29E34B28ADB1}" srcOrd="0" destOrd="0" presId="urn:microsoft.com/office/officeart/2005/8/layout/process1"/>
    <dgm:cxn modelId="{0398D30C-6B57-4650-8B0B-90DDC7EA3FFF}" type="presParOf" srcId="{AA146D76-3060-4A1C-B3A2-29E34B28ADB1}" destId="{52E21F5E-15D0-4259-88E9-3A976BD5EBE8}" srcOrd="0" destOrd="0" presId="urn:microsoft.com/office/officeart/2005/8/layout/process1"/>
    <dgm:cxn modelId="{9F2FFBB0-7DDD-41AF-95D1-0BFA37D0BBC9}" type="presParOf" srcId="{AA146D76-3060-4A1C-B3A2-29E34B28ADB1}" destId="{72453F66-845E-4FAB-BE2C-879867DDD8A1}" srcOrd="1" destOrd="0" presId="urn:microsoft.com/office/officeart/2005/8/layout/process1"/>
    <dgm:cxn modelId="{4AA6C845-E674-4AC2-9B92-C111258981EB}" type="presParOf" srcId="{72453F66-845E-4FAB-BE2C-879867DDD8A1}" destId="{A70A09B4-9398-43FD-9D00-CD9FED9BBCEA}" srcOrd="0" destOrd="0" presId="urn:microsoft.com/office/officeart/2005/8/layout/process1"/>
    <dgm:cxn modelId="{38521F52-D708-45EC-BDC2-9D88C53B63D1}" type="presParOf" srcId="{AA146D76-3060-4A1C-B3A2-29E34B28ADB1}" destId="{08BADFA5-731C-4369-A9D4-CFB5083B4B70}" srcOrd="2" destOrd="0" presId="urn:microsoft.com/office/officeart/2005/8/layout/process1"/>
    <dgm:cxn modelId="{1A104FE9-A251-4FDF-B48D-B5B41E72485C}" type="presParOf" srcId="{AA146D76-3060-4A1C-B3A2-29E34B28ADB1}" destId="{E0DE0D41-A193-4C13-B489-B1079B568E4F}" srcOrd="3" destOrd="0" presId="urn:microsoft.com/office/officeart/2005/8/layout/process1"/>
    <dgm:cxn modelId="{A07BE940-041B-42C3-8605-C1E2CED2963A}" type="presParOf" srcId="{E0DE0D41-A193-4C13-B489-B1079B568E4F}" destId="{A2EA4E9C-0478-4817-B3C1-E7963A0F9903}" srcOrd="0" destOrd="0" presId="urn:microsoft.com/office/officeart/2005/8/layout/process1"/>
    <dgm:cxn modelId="{ED988579-A7B6-4345-8679-1CF59EE5EBF5}" type="presParOf" srcId="{AA146D76-3060-4A1C-B3A2-29E34B28ADB1}" destId="{1D6A0CB1-0260-4406-A804-EB7D29F126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1EC5B1-C170-42EE-83B7-39364368619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76579ADF-0A45-4BE6-A5CA-74DC5815485A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Fondo de Aportaciones para la Infraestructura Social Municipal</a:t>
          </a:r>
        </a:p>
        <a:p>
          <a:r>
            <a:rPr lang="es-MX" sz="1800" b="1" dirty="0" smtClean="0">
              <a:solidFill>
                <a:schemeClr val="tx1"/>
              </a:solidFill>
            </a:rPr>
            <a:t>(FISMDF)</a:t>
          </a:r>
          <a:endParaRPr lang="es-MX" sz="1800" b="1" dirty="0">
            <a:solidFill>
              <a:schemeClr val="tx1"/>
            </a:solidFill>
          </a:endParaRPr>
        </a:p>
      </dgm:t>
    </dgm:pt>
    <dgm:pt modelId="{7918E0DD-9581-4403-9A4E-5B4145D3DA2B}" type="parTrans" cxnId="{B18853CD-EE97-4436-BC31-CBA543C4FD7C}">
      <dgm:prSet/>
      <dgm:spPr/>
      <dgm:t>
        <a:bodyPr/>
        <a:lstStyle/>
        <a:p>
          <a:endParaRPr lang="es-MX"/>
        </a:p>
      </dgm:t>
    </dgm:pt>
    <dgm:pt modelId="{6AB4E6D6-F774-4F99-92CE-7E633720BF48}" type="sibTrans" cxnId="{B18853CD-EE97-4436-BC31-CBA543C4FD7C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674BD8CA-FE09-44C7-9472-43F521D022E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Ley de Coordinación Fiscal para el Estado y los Municipios de Veracruz</a:t>
          </a:r>
          <a:endParaRPr lang="es-MX" sz="1800" b="1" dirty="0">
            <a:solidFill>
              <a:schemeClr val="tx1"/>
            </a:solidFill>
          </a:endParaRPr>
        </a:p>
      </dgm:t>
    </dgm:pt>
    <dgm:pt modelId="{54E01551-9C3A-4132-AF3A-648578E9D50A}" type="parTrans" cxnId="{37ABC0E5-6F9F-438E-9C84-F9EA5C81918A}">
      <dgm:prSet/>
      <dgm:spPr/>
      <dgm:t>
        <a:bodyPr/>
        <a:lstStyle/>
        <a:p>
          <a:endParaRPr lang="es-MX"/>
        </a:p>
      </dgm:t>
    </dgm:pt>
    <dgm:pt modelId="{DCDDEA73-C8FB-42ED-9B5D-21D5500B6F38}" type="sibTrans" cxnId="{37ABC0E5-6F9F-438E-9C84-F9EA5C81918A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5370FF0D-8B06-44C2-9252-FC2806DFDE96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Consejo de Desarrollo Municipal</a:t>
          </a:r>
          <a:endParaRPr lang="es-MX" sz="2200" b="1" dirty="0">
            <a:solidFill>
              <a:schemeClr val="tx1"/>
            </a:solidFill>
          </a:endParaRPr>
        </a:p>
      </dgm:t>
    </dgm:pt>
    <dgm:pt modelId="{25F8C809-5D58-4071-924A-B19D47D6AB74}" type="parTrans" cxnId="{1A5AE5E6-AEB2-4F9B-A60E-01480DE19385}">
      <dgm:prSet/>
      <dgm:spPr/>
      <dgm:t>
        <a:bodyPr/>
        <a:lstStyle/>
        <a:p>
          <a:endParaRPr lang="es-MX"/>
        </a:p>
      </dgm:t>
    </dgm:pt>
    <dgm:pt modelId="{46A88E8F-03CC-4F2B-8D3A-CB90FEA9FFEE}" type="sibTrans" cxnId="{1A5AE5E6-AEB2-4F9B-A60E-01480DE19385}">
      <dgm:prSet/>
      <dgm:spPr/>
      <dgm:t>
        <a:bodyPr/>
        <a:lstStyle/>
        <a:p>
          <a:endParaRPr lang="es-MX"/>
        </a:p>
      </dgm:t>
    </dgm:pt>
    <dgm:pt modelId="{8646F7D8-918C-423C-B9F8-6D40465CE22F}" type="pres">
      <dgm:prSet presAssocID="{031EC5B1-C170-42EE-83B7-39364368619E}" presName="outerComposite" presStyleCnt="0">
        <dgm:presLayoutVars>
          <dgm:chMax val="5"/>
          <dgm:dir/>
          <dgm:resizeHandles val="exact"/>
        </dgm:presLayoutVars>
      </dgm:prSet>
      <dgm:spPr/>
    </dgm:pt>
    <dgm:pt modelId="{C17BAE74-B9DF-4583-90FD-0DC8E5BD4023}" type="pres">
      <dgm:prSet presAssocID="{031EC5B1-C170-42EE-83B7-39364368619E}" presName="dummyMaxCanvas" presStyleCnt="0">
        <dgm:presLayoutVars/>
      </dgm:prSet>
      <dgm:spPr/>
    </dgm:pt>
    <dgm:pt modelId="{70568046-7B85-48AE-A648-F82B6EC8CFCB}" type="pres">
      <dgm:prSet presAssocID="{031EC5B1-C170-42EE-83B7-3936436861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0DB13E-7A49-4B29-BB19-7A35F0ACA6A9}" type="pres">
      <dgm:prSet presAssocID="{031EC5B1-C170-42EE-83B7-3936436861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3838FD-5D67-4519-959A-62A7D0E7EB94}" type="pres">
      <dgm:prSet presAssocID="{031EC5B1-C170-42EE-83B7-3936436861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24D7DB-2471-42F5-AB4F-D24A624E249A}" type="pres">
      <dgm:prSet presAssocID="{031EC5B1-C170-42EE-83B7-3936436861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1FE418-3F7E-48B1-B321-29185C53DC57}" type="pres">
      <dgm:prSet presAssocID="{031EC5B1-C170-42EE-83B7-3936436861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003B16-3C83-46AE-8EDE-C6210EBECB09}" type="pres">
      <dgm:prSet presAssocID="{031EC5B1-C170-42EE-83B7-3936436861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D22EE5-485D-48AF-9DC6-B75CE1605A42}" type="pres">
      <dgm:prSet presAssocID="{031EC5B1-C170-42EE-83B7-3936436861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F2D720-A952-48CD-9F14-91464ED83F75}" type="pres">
      <dgm:prSet presAssocID="{031EC5B1-C170-42EE-83B7-3936436861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ABC0E5-6F9F-438E-9C84-F9EA5C81918A}" srcId="{031EC5B1-C170-42EE-83B7-39364368619E}" destId="{674BD8CA-FE09-44C7-9472-43F521D022EA}" srcOrd="1" destOrd="0" parTransId="{54E01551-9C3A-4132-AF3A-648578E9D50A}" sibTransId="{DCDDEA73-C8FB-42ED-9B5D-21D5500B6F38}"/>
    <dgm:cxn modelId="{1D945195-3563-4E75-A7EC-F666D2F92595}" type="presOf" srcId="{5370FF0D-8B06-44C2-9252-FC2806DFDE96}" destId="{A83838FD-5D67-4519-959A-62A7D0E7EB94}" srcOrd="0" destOrd="0" presId="urn:microsoft.com/office/officeart/2005/8/layout/vProcess5"/>
    <dgm:cxn modelId="{1A5AE5E6-AEB2-4F9B-A60E-01480DE19385}" srcId="{031EC5B1-C170-42EE-83B7-39364368619E}" destId="{5370FF0D-8B06-44C2-9252-FC2806DFDE96}" srcOrd="2" destOrd="0" parTransId="{25F8C809-5D58-4071-924A-B19D47D6AB74}" sibTransId="{46A88E8F-03CC-4F2B-8D3A-CB90FEA9FFEE}"/>
    <dgm:cxn modelId="{F254E8B7-7F88-4BD1-9ADA-3C4A40AE1186}" type="presOf" srcId="{674BD8CA-FE09-44C7-9472-43F521D022EA}" destId="{FFD22EE5-485D-48AF-9DC6-B75CE1605A42}" srcOrd="1" destOrd="0" presId="urn:microsoft.com/office/officeart/2005/8/layout/vProcess5"/>
    <dgm:cxn modelId="{4C934A5E-A6A7-444F-ADBC-8C8CF8090295}" type="presOf" srcId="{674BD8CA-FE09-44C7-9472-43F521D022EA}" destId="{400DB13E-7A49-4B29-BB19-7A35F0ACA6A9}" srcOrd="0" destOrd="0" presId="urn:microsoft.com/office/officeart/2005/8/layout/vProcess5"/>
    <dgm:cxn modelId="{E869B6B6-84C3-49B7-A973-E77B982614D6}" type="presOf" srcId="{DCDDEA73-C8FB-42ED-9B5D-21D5500B6F38}" destId="{8C1FE418-3F7E-48B1-B321-29185C53DC57}" srcOrd="0" destOrd="0" presId="urn:microsoft.com/office/officeart/2005/8/layout/vProcess5"/>
    <dgm:cxn modelId="{B18853CD-EE97-4436-BC31-CBA543C4FD7C}" srcId="{031EC5B1-C170-42EE-83B7-39364368619E}" destId="{76579ADF-0A45-4BE6-A5CA-74DC5815485A}" srcOrd="0" destOrd="0" parTransId="{7918E0DD-9581-4403-9A4E-5B4145D3DA2B}" sibTransId="{6AB4E6D6-F774-4F99-92CE-7E633720BF48}"/>
    <dgm:cxn modelId="{2295303A-17AD-4E9E-9AD4-B2F191B00257}" type="presOf" srcId="{76579ADF-0A45-4BE6-A5CA-74DC5815485A}" destId="{70568046-7B85-48AE-A648-F82B6EC8CFCB}" srcOrd="0" destOrd="0" presId="urn:microsoft.com/office/officeart/2005/8/layout/vProcess5"/>
    <dgm:cxn modelId="{D8B8DBA9-5775-4EDD-AD37-8F0BBA195B4D}" type="presOf" srcId="{5370FF0D-8B06-44C2-9252-FC2806DFDE96}" destId="{F3F2D720-A952-48CD-9F14-91464ED83F75}" srcOrd="1" destOrd="0" presId="urn:microsoft.com/office/officeart/2005/8/layout/vProcess5"/>
    <dgm:cxn modelId="{E4B33D3A-2914-404F-8CED-FEADAF2E9965}" type="presOf" srcId="{6AB4E6D6-F774-4F99-92CE-7E633720BF48}" destId="{1A24D7DB-2471-42F5-AB4F-D24A624E249A}" srcOrd="0" destOrd="0" presId="urn:microsoft.com/office/officeart/2005/8/layout/vProcess5"/>
    <dgm:cxn modelId="{E0411EA2-B818-4E42-831D-7AAA999F03E2}" type="presOf" srcId="{76579ADF-0A45-4BE6-A5CA-74DC5815485A}" destId="{2C003B16-3C83-46AE-8EDE-C6210EBECB09}" srcOrd="1" destOrd="0" presId="urn:microsoft.com/office/officeart/2005/8/layout/vProcess5"/>
    <dgm:cxn modelId="{985137E3-515B-4A11-9C4E-BA3905982F96}" type="presOf" srcId="{031EC5B1-C170-42EE-83B7-39364368619E}" destId="{8646F7D8-918C-423C-B9F8-6D40465CE22F}" srcOrd="0" destOrd="0" presId="urn:microsoft.com/office/officeart/2005/8/layout/vProcess5"/>
    <dgm:cxn modelId="{4B7B101A-94B9-486B-B7AB-E5212E2D46E7}" type="presParOf" srcId="{8646F7D8-918C-423C-B9F8-6D40465CE22F}" destId="{C17BAE74-B9DF-4583-90FD-0DC8E5BD4023}" srcOrd="0" destOrd="0" presId="urn:microsoft.com/office/officeart/2005/8/layout/vProcess5"/>
    <dgm:cxn modelId="{EED0BED5-B053-45B4-8931-47C91EF195D6}" type="presParOf" srcId="{8646F7D8-918C-423C-B9F8-6D40465CE22F}" destId="{70568046-7B85-48AE-A648-F82B6EC8CFCB}" srcOrd="1" destOrd="0" presId="urn:microsoft.com/office/officeart/2005/8/layout/vProcess5"/>
    <dgm:cxn modelId="{76B33C5C-2E0E-4868-BB88-4EFFD7E804EA}" type="presParOf" srcId="{8646F7D8-918C-423C-B9F8-6D40465CE22F}" destId="{400DB13E-7A49-4B29-BB19-7A35F0ACA6A9}" srcOrd="2" destOrd="0" presId="urn:microsoft.com/office/officeart/2005/8/layout/vProcess5"/>
    <dgm:cxn modelId="{AEC149A9-9075-4190-B23F-5C5305BF9498}" type="presParOf" srcId="{8646F7D8-918C-423C-B9F8-6D40465CE22F}" destId="{A83838FD-5D67-4519-959A-62A7D0E7EB94}" srcOrd="3" destOrd="0" presId="urn:microsoft.com/office/officeart/2005/8/layout/vProcess5"/>
    <dgm:cxn modelId="{95E319C3-DB4C-4848-B1C4-0578400747E6}" type="presParOf" srcId="{8646F7D8-918C-423C-B9F8-6D40465CE22F}" destId="{1A24D7DB-2471-42F5-AB4F-D24A624E249A}" srcOrd="4" destOrd="0" presId="urn:microsoft.com/office/officeart/2005/8/layout/vProcess5"/>
    <dgm:cxn modelId="{36AD738F-F6A1-413A-9F1D-208121378C48}" type="presParOf" srcId="{8646F7D8-918C-423C-B9F8-6D40465CE22F}" destId="{8C1FE418-3F7E-48B1-B321-29185C53DC57}" srcOrd="5" destOrd="0" presId="urn:microsoft.com/office/officeart/2005/8/layout/vProcess5"/>
    <dgm:cxn modelId="{51ED4651-1D81-4F02-8CB0-900705BC4BAB}" type="presParOf" srcId="{8646F7D8-918C-423C-B9F8-6D40465CE22F}" destId="{2C003B16-3C83-46AE-8EDE-C6210EBECB09}" srcOrd="6" destOrd="0" presId="urn:microsoft.com/office/officeart/2005/8/layout/vProcess5"/>
    <dgm:cxn modelId="{63C017AF-CA97-42B9-97DA-5E66D29F6C13}" type="presParOf" srcId="{8646F7D8-918C-423C-B9F8-6D40465CE22F}" destId="{FFD22EE5-485D-48AF-9DC6-B75CE1605A42}" srcOrd="7" destOrd="0" presId="urn:microsoft.com/office/officeart/2005/8/layout/vProcess5"/>
    <dgm:cxn modelId="{E09C7F86-C6C9-489C-9BA1-C91CF089A5E3}" type="presParOf" srcId="{8646F7D8-918C-423C-B9F8-6D40465CE22F}" destId="{F3F2D720-A952-48CD-9F14-91464ED83F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1EC5B1-C170-42EE-83B7-39364368619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76579ADF-0A45-4BE6-A5CA-74DC5815485A}">
      <dgm:prSet phldrT="[Texto]" custT="1"/>
      <dgm:spPr>
        <a:solidFill>
          <a:srgbClr val="80CB0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 smtClean="0">
              <a:solidFill>
                <a:schemeClr val="tx1"/>
              </a:solidFill>
            </a:rPr>
            <a:t>Otras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 smtClean="0">
              <a:solidFill>
                <a:schemeClr val="tx1"/>
              </a:solidFill>
            </a:rPr>
            <a:t>Fuentes de Financiamiento</a:t>
          </a:r>
        </a:p>
      </dgm:t>
    </dgm:pt>
    <dgm:pt modelId="{7918E0DD-9581-4403-9A4E-5B4145D3DA2B}" type="parTrans" cxnId="{B18853CD-EE97-4436-BC31-CBA543C4FD7C}">
      <dgm:prSet/>
      <dgm:spPr/>
      <dgm:t>
        <a:bodyPr/>
        <a:lstStyle/>
        <a:p>
          <a:endParaRPr lang="es-MX"/>
        </a:p>
      </dgm:t>
    </dgm:pt>
    <dgm:pt modelId="{6AB4E6D6-F774-4F99-92CE-7E633720BF48}" type="sibTrans" cxnId="{B18853CD-EE97-4436-BC31-CBA543C4FD7C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674BD8CA-FE09-44C7-9472-43F521D022EA}">
      <dgm:prSet phldrT="[Tex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 smtClean="0">
              <a:solidFill>
                <a:schemeClr val="tx1"/>
              </a:solidFill>
            </a:rPr>
            <a:t>Ley Orgánica del Municipio Libre</a:t>
          </a:r>
          <a:endParaRPr lang="es-MX" sz="2300" b="1" dirty="0">
            <a:solidFill>
              <a:schemeClr val="tx1"/>
            </a:solidFill>
          </a:endParaRPr>
        </a:p>
      </dgm:t>
    </dgm:pt>
    <dgm:pt modelId="{54E01551-9C3A-4132-AF3A-648578E9D50A}" type="parTrans" cxnId="{37ABC0E5-6F9F-438E-9C84-F9EA5C81918A}">
      <dgm:prSet/>
      <dgm:spPr/>
      <dgm:t>
        <a:bodyPr/>
        <a:lstStyle/>
        <a:p>
          <a:endParaRPr lang="es-MX"/>
        </a:p>
      </dgm:t>
    </dgm:pt>
    <dgm:pt modelId="{DCDDEA73-C8FB-42ED-9B5D-21D5500B6F38}" type="sibTrans" cxnId="{37ABC0E5-6F9F-438E-9C84-F9EA5C81918A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5370FF0D-8B06-44C2-9252-FC2806DFDE96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3600" b="1" dirty="0" smtClean="0">
              <a:solidFill>
                <a:schemeClr val="tx1"/>
              </a:solidFill>
            </a:rPr>
            <a:t>Cabildo</a:t>
          </a:r>
          <a:endParaRPr lang="es-MX" sz="3600" b="1" dirty="0">
            <a:solidFill>
              <a:schemeClr val="tx1"/>
            </a:solidFill>
          </a:endParaRPr>
        </a:p>
      </dgm:t>
    </dgm:pt>
    <dgm:pt modelId="{25F8C809-5D58-4071-924A-B19D47D6AB74}" type="parTrans" cxnId="{1A5AE5E6-AEB2-4F9B-A60E-01480DE19385}">
      <dgm:prSet/>
      <dgm:spPr/>
      <dgm:t>
        <a:bodyPr/>
        <a:lstStyle/>
        <a:p>
          <a:endParaRPr lang="es-MX"/>
        </a:p>
      </dgm:t>
    </dgm:pt>
    <dgm:pt modelId="{46A88E8F-03CC-4F2B-8D3A-CB90FEA9FFEE}" type="sibTrans" cxnId="{1A5AE5E6-AEB2-4F9B-A60E-01480DE19385}">
      <dgm:prSet/>
      <dgm:spPr/>
      <dgm:t>
        <a:bodyPr/>
        <a:lstStyle/>
        <a:p>
          <a:endParaRPr lang="es-MX"/>
        </a:p>
      </dgm:t>
    </dgm:pt>
    <dgm:pt modelId="{D6B7EFB2-84AB-4843-9F8B-339B6C931F1B}" type="pres">
      <dgm:prSet presAssocID="{031EC5B1-C170-42EE-83B7-39364368619E}" presName="outerComposite" presStyleCnt="0">
        <dgm:presLayoutVars>
          <dgm:chMax val="5"/>
          <dgm:dir/>
          <dgm:resizeHandles val="exact"/>
        </dgm:presLayoutVars>
      </dgm:prSet>
      <dgm:spPr/>
    </dgm:pt>
    <dgm:pt modelId="{569BAFF0-8736-4FBF-B797-9D1F95D1C17D}" type="pres">
      <dgm:prSet presAssocID="{031EC5B1-C170-42EE-83B7-39364368619E}" presName="dummyMaxCanvas" presStyleCnt="0">
        <dgm:presLayoutVars/>
      </dgm:prSet>
      <dgm:spPr/>
    </dgm:pt>
    <dgm:pt modelId="{FC429D1B-C242-435C-8CA2-033E5E7693DE}" type="pres">
      <dgm:prSet presAssocID="{031EC5B1-C170-42EE-83B7-3936436861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00AB11-F0A6-4C49-851E-C4297AF781F6}" type="pres">
      <dgm:prSet presAssocID="{031EC5B1-C170-42EE-83B7-3936436861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3660CF-7D3E-4DFE-A85A-EE0E2A2938D7}" type="pres">
      <dgm:prSet presAssocID="{031EC5B1-C170-42EE-83B7-3936436861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0C8B19-0E9C-4ACB-AAB3-3E5059CA401B}" type="pres">
      <dgm:prSet presAssocID="{031EC5B1-C170-42EE-83B7-3936436861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7A192A-28C5-4608-B67F-CDC9584F7D58}" type="pres">
      <dgm:prSet presAssocID="{031EC5B1-C170-42EE-83B7-3936436861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9D642-1B77-4F69-8369-7D7D6F7DCEA6}" type="pres">
      <dgm:prSet presAssocID="{031EC5B1-C170-42EE-83B7-3936436861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90CF23-2039-4435-AC19-5E021147C559}" type="pres">
      <dgm:prSet presAssocID="{031EC5B1-C170-42EE-83B7-3936436861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1F88C4-C886-48B6-B214-142C0C7BAC6E}" type="pres">
      <dgm:prSet presAssocID="{031EC5B1-C170-42EE-83B7-3936436861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8853CD-EE97-4436-BC31-CBA543C4FD7C}" srcId="{031EC5B1-C170-42EE-83B7-39364368619E}" destId="{76579ADF-0A45-4BE6-A5CA-74DC5815485A}" srcOrd="0" destOrd="0" parTransId="{7918E0DD-9581-4403-9A4E-5B4145D3DA2B}" sibTransId="{6AB4E6D6-F774-4F99-92CE-7E633720BF48}"/>
    <dgm:cxn modelId="{37ABC0E5-6F9F-438E-9C84-F9EA5C81918A}" srcId="{031EC5B1-C170-42EE-83B7-39364368619E}" destId="{674BD8CA-FE09-44C7-9472-43F521D022EA}" srcOrd="1" destOrd="0" parTransId="{54E01551-9C3A-4132-AF3A-648578E9D50A}" sibTransId="{DCDDEA73-C8FB-42ED-9B5D-21D5500B6F38}"/>
    <dgm:cxn modelId="{B6C36DF2-A3CE-459A-B7AB-7C07628AC67C}" type="presOf" srcId="{031EC5B1-C170-42EE-83B7-39364368619E}" destId="{D6B7EFB2-84AB-4843-9F8B-339B6C931F1B}" srcOrd="0" destOrd="0" presId="urn:microsoft.com/office/officeart/2005/8/layout/vProcess5"/>
    <dgm:cxn modelId="{010A848B-D920-40E6-B29E-E44999F1FE19}" type="presOf" srcId="{76579ADF-0A45-4BE6-A5CA-74DC5815485A}" destId="{4789D642-1B77-4F69-8369-7D7D6F7DCEA6}" srcOrd="1" destOrd="0" presId="urn:microsoft.com/office/officeart/2005/8/layout/vProcess5"/>
    <dgm:cxn modelId="{7317F669-1620-49C4-BFB3-A9B3D4E0969F}" type="presOf" srcId="{674BD8CA-FE09-44C7-9472-43F521D022EA}" destId="{F800AB11-F0A6-4C49-851E-C4297AF781F6}" srcOrd="0" destOrd="0" presId="urn:microsoft.com/office/officeart/2005/8/layout/vProcess5"/>
    <dgm:cxn modelId="{B2CB4F5E-70EF-4A0C-A59D-41B79B1F4438}" type="presOf" srcId="{5370FF0D-8B06-44C2-9252-FC2806DFDE96}" destId="{9A3660CF-7D3E-4DFE-A85A-EE0E2A2938D7}" srcOrd="0" destOrd="0" presId="urn:microsoft.com/office/officeart/2005/8/layout/vProcess5"/>
    <dgm:cxn modelId="{76D346ED-9A94-4243-A566-7D716839A337}" type="presOf" srcId="{6AB4E6D6-F774-4F99-92CE-7E633720BF48}" destId="{B30C8B19-0E9C-4ACB-AAB3-3E5059CA401B}" srcOrd="0" destOrd="0" presId="urn:microsoft.com/office/officeart/2005/8/layout/vProcess5"/>
    <dgm:cxn modelId="{E2B6950B-A7DA-4E72-A74D-2A9E86D5115F}" type="presOf" srcId="{76579ADF-0A45-4BE6-A5CA-74DC5815485A}" destId="{FC429D1B-C242-435C-8CA2-033E5E7693DE}" srcOrd="0" destOrd="0" presId="urn:microsoft.com/office/officeart/2005/8/layout/vProcess5"/>
    <dgm:cxn modelId="{D262CB21-E2DE-4203-90E7-B5FB63647E20}" type="presOf" srcId="{674BD8CA-FE09-44C7-9472-43F521D022EA}" destId="{8890CF23-2039-4435-AC19-5E021147C559}" srcOrd="1" destOrd="0" presId="urn:microsoft.com/office/officeart/2005/8/layout/vProcess5"/>
    <dgm:cxn modelId="{33CD9390-EF96-45A4-AC11-D4A451213CB2}" type="presOf" srcId="{5370FF0D-8B06-44C2-9252-FC2806DFDE96}" destId="{571F88C4-C886-48B6-B214-142C0C7BAC6E}" srcOrd="1" destOrd="0" presId="urn:microsoft.com/office/officeart/2005/8/layout/vProcess5"/>
    <dgm:cxn modelId="{6B74B645-7F9E-4DC3-9BD0-28E26C9845C5}" type="presOf" srcId="{DCDDEA73-C8FB-42ED-9B5D-21D5500B6F38}" destId="{857A192A-28C5-4608-B67F-CDC9584F7D58}" srcOrd="0" destOrd="0" presId="urn:microsoft.com/office/officeart/2005/8/layout/vProcess5"/>
    <dgm:cxn modelId="{1A5AE5E6-AEB2-4F9B-A60E-01480DE19385}" srcId="{031EC5B1-C170-42EE-83B7-39364368619E}" destId="{5370FF0D-8B06-44C2-9252-FC2806DFDE96}" srcOrd="2" destOrd="0" parTransId="{25F8C809-5D58-4071-924A-B19D47D6AB74}" sibTransId="{46A88E8F-03CC-4F2B-8D3A-CB90FEA9FFEE}"/>
    <dgm:cxn modelId="{9D50AA1F-411C-4D35-BE74-EBBF10459467}" type="presParOf" srcId="{D6B7EFB2-84AB-4843-9F8B-339B6C931F1B}" destId="{569BAFF0-8736-4FBF-B797-9D1F95D1C17D}" srcOrd="0" destOrd="0" presId="urn:microsoft.com/office/officeart/2005/8/layout/vProcess5"/>
    <dgm:cxn modelId="{7F5E029B-9CCA-47A8-9F4E-E83B5B96F626}" type="presParOf" srcId="{D6B7EFB2-84AB-4843-9F8B-339B6C931F1B}" destId="{FC429D1B-C242-435C-8CA2-033E5E7693DE}" srcOrd="1" destOrd="0" presId="urn:microsoft.com/office/officeart/2005/8/layout/vProcess5"/>
    <dgm:cxn modelId="{81AE5F2C-AF82-4594-98CA-2FF257636885}" type="presParOf" srcId="{D6B7EFB2-84AB-4843-9F8B-339B6C931F1B}" destId="{F800AB11-F0A6-4C49-851E-C4297AF781F6}" srcOrd="2" destOrd="0" presId="urn:microsoft.com/office/officeart/2005/8/layout/vProcess5"/>
    <dgm:cxn modelId="{B8E70832-F50F-4447-B3FF-AD748A3404DC}" type="presParOf" srcId="{D6B7EFB2-84AB-4843-9F8B-339B6C931F1B}" destId="{9A3660CF-7D3E-4DFE-A85A-EE0E2A2938D7}" srcOrd="3" destOrd="0" presId="urn:microsoft.com/office/officeart/2005/8/layout/vProcess5"/>
    <dgm:cxn modelId="{5F643CBF-D317-4D46-BDA5-77336E6E3687}" type="presParOf" srcId="{D6B7EFB2-84AB-4843-9F8B-339B6C931F1B}" destId="{B30C8B19-0E9C-4ACB-AAB3-3E5059CA401B}" srcOrd="4" destOrd="0" presId="urn:microsoft.com/office/officeart/2005/8/layout/vProcess5"/>
    <dgm:cxn modelId="{4059A2D6-2878-4E22-A73B-A4B64CBBFA74}" type="presParOf" srcId="{D6B7EFB2-84AB-4843-9F8B-339B6C931F1B}" destId="{857A192A-28C5-4608-B67F-CDC9584F7D58}" srcOrd="5" destOrd="0" presId="urn:microsoft.com/office/officeart/2005/8/layout/vProcess5"/>
    <dgm:cxn modelId="{B4C5A12F-0E3E-461C-9128-46DD395BDE79}" type="presParOf" srcId="{D6B7EFB2-84AB-4843-9F8B-339B6C931F1B}" destId="{4789D642-1B77-4F69-8369-7D7D6F7DCEA6}" srcOrd="6" destOrd="0" presId="urn:microsoft.com/office/officeart/2005/8/layout/vProcess5"/>
    <dgm:cxn modelId="{DACB092F-D1A4-455E-B68E-F774A44FAAA2}" type="presParOf" srcId="{D6B7EFB2-84AB-4843-9F8B-339B6C931F1B}" destId="{8890CF23-2039-4435-AC19-5E021147C559}" srcOrd="7" destOrd="0" presId="urn:microsoft.com/office/officeart/2005/8/layout/vProcess5"/>
    <dgm:cxn modelId="{B89F00A1-B90B-47FE-9DD8-A1F979313E61}" type="presParOf" srcId="{D6B7EFB2-84AB-4843-9F8B-339B6C931F1B}" destId="{571F88C4-C886-48B6-B214-142C0C7BAC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A70494-7CAA-4B8C-AE4E-A532917B1C2B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5701F48A-F23F-4638-AC2D-46590233AB3F}">
      <dgm:prSet phldrT="[Texto]"/>
      <dgm:spPr>
        <a:solidFill>
          <a:srgbClr val="80CB05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Presidente Municipal</a:t>
          </a:r>
          <a:endParaRPr lang="es-MX" dirty="0"/>
        </a:p>
      </dgm:t>
    </dgm:pt>
    <dgm:pt modelId="{13528B0F-C0EA-4245-8156-8316538F292C}" type="parTrans" cxnId="{BEF2B2F2-D2DC-4664-8F28-335D68C7C5EB}">
      <dgm:prSet/>
      <dgm:spPr/>
      <dgm:t>
        <a:bodyPr/>
        <a:lstStyle/>
        <a:p>
          <a:endParaRPr lang="es-MX"/>
        </a:p>
      </dgm:t>
    </dgm:pt>
    <dgm:pt modelId="{21E32DE4-982E-4C44-B0DC-29E364DE0565}" type="sibTrans" cxnId="{BEF2B2F2-D2DC-4664-8F28-335D68C7C5EB}">
      <dgm:prSet/>
      <dgm:spPr/>
      <dgm:t>
        <a:bodyPr/>
        <a:lstStyle/>
        <a:p>
          <a:endParaRPr lang="es-MX"/>
        </a:p>
      </dgm:t>
    </dgm:pt>
    <dgm:pt modelId="{B39BA7BE-5F54-4666-84A8-17FD338E702B}">
      <dgm:prSet phldrT="[Texto]"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Síndico</a:t>
          </a:r>
          <a:endParaRPr lang="es-MX" dirty="0"/>
        </a:p>
      </dgm:t>
    </dgm:pt>
    <dgm:pt modelId="{86A7BB30-8E01-4C50-8AD5-DC16A5362747}" type="parTrans" cxnId="{EF14E6AB-2103-41C0-A01F-5BB110800322}">
      <dgm:prSet/>
      <dgm:spPr/>
      <dgm:t>
        <a:bodyPr/>
        <a:lstStyle/>
        <a:p>
          <a:endParaRPr lang="es-MX"/>
        </a:p>
      </dgm:t>
    </dgm:pt>
    <dgm:pt modelId="{43B693AC-8646-456B-AA8A-F8807C64FB6F}" type="sibTrans" cxnId="{EF14E6AB-2103-41C0-A01F-5BB110800322}">
      <dgm:prSet/>
      <dgm:spPr/>
      <dgm:t>
        <a:bodyPr/>
        <a:lstStyle/>
        <a:p>
          <a:endParaRPr lang="es-MX"/>
        </a:p>
      </dgm:t>
    </dgm:pt>
    <dgm:pt modelId="{6EC8D614-B562-49F3-8BBC-35D8E92A245F}">
      <dgm:prSet phldrT="[Texto]"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Representantes Comunitarios</a:t>
          </a:r>
          <a:endParaRPr lang="es-MX" dirty="0"/>
        </a:p>
      </dgm:t>
    </dgm:pt>
    <dgm:pt modelId="{8F209D07-D8DB-4075-AF64-9606B579D99D}" type="parTrans" cxnId="{4BA45A2B-C381-4CC2-AA34-A86CD7E6EF90}">
      <dgm:prSet/>
      <dgm:spPr/>
      <dgm:t>
        <a:bodyPr/>
        <a:lstStyle/>
        <a:p>
          <a:endParaRPr lang="es-MX"/>
        </a:p>
      </dgm:t>
    </dgm:pt>
    <dgm:pt modelId="{AC3AC81D-6BF6-49B5-BD37-205EA15F0569}" type="sibTrans" cxnId="{4BA45A2B-C381-4CC2-AA34-A86CD7E6EF90}">
      <dgm:prSet/>
      <dgm:spPr/>
      <dgm:t>
        <a:bodyPr/>
        <a:lstStyle/>
        <a:p>
          <a:endParaRPr lang="es-MX"/>
        </a:p>
      </dgm:t>
    </dgm:pt>
    <dgm:pt modelId="{6D35266C-CAA9-4823-91E0-491945D1DB1B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Regidores</a:t>
          </a:r>
          <a:endParaRPr lang="es-MX" dirty="0"/>
        </a:p>
      </dgm:t>
    </dgm:pt>
    <dgm:pt modelId="{FEE9C724-0F42-40D5-BE38-0CBA181AB8CB}" type="parTrans" cxnId="{A2948CB5-C915-47D1-9BA0-592A8FE871A7}">
      <dgm:prSet/>
      <dgm:spPr/>
      <dgm:t>
        <a:bodyPr/>
        <a:lstStyle/>
        <a:p>
          <a:endParaRPr lang="es-MX"/>
        </a:p>
      </dgm:t>
    </dgm:pt>
    <dgm:pt modelId="{6F51D122-A1D3-48B8-A76A-F320558EDE31}" type="sibTrans" cxnId="{A2948CB5-C915-47D1-9BA0-592A8FE871A7}">
      <dgm:prSet/>
      <dgm:spPr/>
      <dgm:t>
        <a:bodyPr/>
        <a:lstStyle/>
        <a:p>
          <a:endParaRPr lang="es-MX"/>
        </a:p>
      </dgm:t>
    </dgm:pt>
    <dgm:pt modelId="{80DA549C-B6FE-4B9D-89F0-47430309DED1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Asesores</a:t>
          </a:r>
          <a:endParaRPr lang="es-MX" dirty="0"/>
        </a:p>
      </dgm:t>
    </dgm:pt>
    <dgm:pt modelId="{77D8BEBC-F42D-4931-B323-751FEB06AFEF}" type="parTrans" cxnId="{528E25F9-AEAD-443E-AD33-1A950D351532}">
      <dgm:prSet/>
      <dgm:spPr/>
      <dgm:t>
        <a:bodyPr/>
        <a:lstStyle/>
        <a:p>
          <a:endParaRPr lang="es-MX"/>
        </a:p>
      </dgm:t>
    </dgm:pt>
    <dgm:pt modelId="{A783145F-3CD9-4B5F-866E-D57326B8D677}" type="sibTrans" cxnId="{528E25F9-AEAD-443E-AD33-1A950D351532}">
      <dgm:prSet/>
      <dgm:spPr/>
      <dgm:t>
        <a:bodyPr/>
        <a:lstStyle/>
        <a:p>
          <a:endParaRPr lang="es-MX"/>
        </a:p>
      </dgm:t>
    </dgm:pt>
    <dgm:pt modelId="{86EA3444-3F6F-45CC-A1DA-54E3B9AFC710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B4736034-E5A5-45D6-841F-990CC815F26F}" type="parTrans" cxnId="{4D442F5C-9379-4AE7-ADBB-743AE4B48635}">
      <dgm:prSet/>
      <dgm:spPr/>
      <dgm:t>
        <a:bodyPr/>
        <a:lstStyle/>
        <a:p>
          <a:endParaRPr lang="es-MX"/>
        </a:p>
      </dgm:t>
    </dgm:pt>
    <dgm:pt modelId="{CC30E90F-A2CD-4D65-AAC2-1D19B1C7E373}" type="sibTrans" cxnId="{4D442F5C-9379-4AE7-ADBB-743AE4B48635}">
      <dgm:prSet/>
      <dgm:spPr/>
      <dgm:t>
        <a:bodyPr/>
        <a:lstStyle/>
        <a:p>
          <a:endParaRPr lang="es-MX"/>
        </a:p>
      </dgm:t>
    </dgm:pt>
    <dgm:pt modelId="{DEB271AB-9782-4ED9-AA7C-7956BCCFB498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Vocal de Control y Vigilancia</a:t>
          </a:r>
          <a:endParaRPr lang="es-MX" dirty="0"/>
        </a:p>
      </dgm:t>
    </dgm:pt>
    <dgm:pt modelId="{8E7EC249-6CF2-4C64-A74B-77488EA6C874}" type="parTrans" cxnId="{A08AC711-2685-4CCE-9E94-C3350F092246}">
      <dgm:prSet/>
      <dgm:spPr/>
      <dgm:t>
        <a:bodyPr/>
        <a:lstStyle/>
        <a:p>
          <a:endParaRPr lang="es-MX"/>
        </a:p>
      </dgm:t>
    </dgm:pt>
    <dgm:pt modelId="{2F91EF08-03F3-4BBE-A1A2-CA71CF56924B}" type="sibTrans" cxnId="{A08AC711-2685-4CCE-9E94-C3350F092246}">
      <dgm:prSet/>
      <dgm:spPr/>
      <dgm:t>
        <a:bodyPr/>
        <a:lstStyle/>
        <a:p>
          <a:endParaRPr lang="es-MX"/>
        </a:p>
      </dgm:t>
    </dgm:pt>
    <dgm:pt modelId="{030F4767-4DBA-4EEF-B7A2-13AEB71C1C73}" type="pres">
      <dgm:prSet presAssocID="{91A70494-7CAA-4B8C-AE4E-A532917B1C2B}" presName="compositeShape" presStyleCnt="0">
        <dgm:presLayoutVars>
          <dgm:dir/>
          <dgm:resizeHandles/>
        </dgm:presLayoutVars>
      </dgm:prSet>
      <dgm:spPr/>
    </dgm:pt>
    <dgm:pt modelId="{36A42A41-3780-4DC6-AAA2-C9D2E55CFE9E}" type="pres">
      <dgm:prSet presAssocID="{91A70494-7CAA-4B8C-AE4E-A532917B1C2B}" presName="pyramid" presStyleLbl="node1" presStyleIdx="0" presStyleCnt="1"/>
      <dgm:spPr>
        <a:prstGeom prst="ellipse">
          <a:avLst/>
        </a:prstGeom>
        <a:solidFill>
          <a:schemeClr val="accent1">
            <a:lumMod val="60000"/>
            <a:lumOff val="40000"/>
          </a:schemeClr>
        </a:solidFill>
      </dgm:spPr>
    </dgm:pt>
    <dgm:pt modelId="{58173B7F-C66D-40A1-B590-D30B600179A9}" type="pres">
      <dgm:prSet presAssocID="{91A70494-7CAA-4B8C-AE4E-A532917B1C2B}" presName="theList" presStyleCnt="0"/>
      <dgm:spPr/>
    </dgm:pt>
    <dgm:pt modelId="{45B45B96-F01B-440A-9554-7219F85FDDEE}" type="pres">
      <dgm:prSet presAssocID="{5701F48A-F23F-4638-AC2D-46590233AB3F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CB4238-7F9F-44EF-8BC7-368D907A97E0}" type="pres">
      <dgm:prSet presAssocID="{5701F48A-F23F-4638-AC2D-46590233AB3F}" presName="aSpace" presStyleCnt="0"/>
      <dgm:spPr/>
    </dgm:pt>
    <dgm:pt modelId="{8FD15E9D-1A2F-41E9-88DC-F36E55050B56}" type="pres">
      <dgm:prSet presAssocID="{B39BA7BE-5F54-4666-84A8-17FD338E702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A31AA-5270-40C3-8CD3-AFC828CEFF9D}" type="pres">
      <dgm:prSet presAssocID="{B39BA7BE-5F54-4666-84A8-17FD338E702B}" presName="aSpace" presStyleCnt="0"/>
      <dgm:spPr/>
    </dgm:pt>
    <dgm:pt modelId="{67D66208-06D3-4D53-AFE1-5BC9868E0490}" type="pres">
      <dgm:prSet presAssocID="{6D35266C-CAA9-4823-91E0-491945D1DB1B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8677D7-79F0-404B-A59E-C555061F44C5}" type="pres">
      <dgm:prSet presAssocID="{6D35266C-CAA9-4823-91E0-491945D1DB1B}" presName="aSpace" presStyleCnt="0"/>
      <dgm:spPr/>
    </dgm:pt>
    <dgm:pt modelId="{AE59BFC2-6B67-45E5-A792-6ED6F71FE1C4}" type="pres">
      <dgm:prSet presAssocID="{6EC8D614-B562-49F3-8BBC-35D8E92A245F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BDA263-240A-4244-9323-A401AA64BD8F}" type="pres">
      <dgm:prSet presAssocID="{6EC8D614-B562-49F3-8BBC-35D8E92A245F}" presName="aSpace" presStyleCnt="0"/>
      <dgm:spPr/>
    </dgm:pt>
    <dgm:pt modelId="{E1D39D2E-8295-455C-B0D9-CEB3124D36EA}" type="pres">
      <dgm:prSet presAssocID="{DEB271AB-9782-4ED9-AA7C-7956BCCFB498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87DF96-6551-47E8-9D90-1F3209D9169A}" type="pres">
      <dgm:prSet presAssocID="{DEB271AB-9782-4ED9-AA7C-7956BCCFB498}" presName="aSpace" presStyleCnt="0"/>
      <dgm:spPr/>
    </dgm:pt>
    <dgm:pt modelId="{7AC2C08F-56F1-4787-A4A4-CCD14E8F3725}" type="pres">
      <dgm:prSet presAssocID="{86EA3444-3F6F-45CC-A1DA-54E3B9AFC71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340FD2-0FC7-439D-9BB8-A797B5E976AB}" type="pres">
      <dgm:prSet presAssocID="{86EA3444-3F6F-45CC-A1DA-54E3B9AFC710}" presName="aSpace" presStyleCnt="0"/>
      <dgm:spPr/>
    </dgm:pt>
    <dgm:pt modelId="{F6984613-CB3C-4C2E-A0A8-410CF64A9F31}" type="pres">
      <dgm:prSet presAssocID="{80DA549C-B6FE-4B9D-89F0-47430309DED1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566B12-495F-4511-A956-6A4E79E092E4}" type="pres">
      <dgm:prSet presAssocID="{80DA549C-B6FE-4B9D-89F0-47430309DED1}" presName="aSpace" presStyleCnt="0"/>
      <dgm:spPr/>
    </dgm:pt>
  </dgm:ptLst>
  <dgm:cxnLst>
    <dgm:cxn modelId="{15777C38-0880-414A-B85B-9539ABC851FD}" type="presOf" srcId="{5701F48A-F23F-4638-AC2D-46590233AB3F}" destId="{45B45B96-F01B-440A-9554-7219F85FDDEE}" srcOrd="0" destOrd="0" presId="urn:microsoft.com/office/officeart/2005/8/layout/pyramid2"/>
    <dgm:cxn modelId="{EEFBB7AA-77AD-43B4-B3D3-8E992FB69FAF}" type="presOf" srcId="{91A70494-7CAA-4B8C-AE4E-A532917B1C2B}" destId="{030F4767-4DBA-4EEF-B7A2-13AEB71C1C73}" srcOrd="0" destOrd="0" presId="urn:microsoft.com/office/officeart/2005/8/layout/pyramid2"/>
    <dgm:cxn modelId="{DAC47675-D8E7-4DBC-AF5C-345BD5E67D8C}" type="presOf" srcId="{6D35266C-CAA9-4823-91E0-491945D1DB1B}" destId="{67D66208-06D3-4D53-AFE1-5BC9868E0490}" srcOrd="0" destOrd="0" presId="urn:microsoft.com/office/officeart/2005/8/layout/pyramid2"/>
    <dgm:cxn modelId="{BB3E8BAA-B9BE-42D6-913B-BAB357B3F223}" type="presOf" srcId="{86EA3444-3F6F-45CC-A1DA-54E3B9AFC710}" destId="{7AC2C08F-56F1-4787-A4A4-CCD14E8F3725}" srcOrd="0" destOrd="0" presId="urn:microsoft.com/office/officeart/2005/8/layout/pyramid2"/>
    <dgm:cxn modelId="{7DBF8E29-DD91-41C3-944A-B6776A1F954D}" type="presOf" srcId="{80DA549C-B6FE-4B9D-89F0-47430309DED1}" destId="{F6984613-CB3C-4C2E-A0A8-410CF64A9F31}" srcOrd="0" destOrd="0" presId="urn:microsoft.com/office/officeart/2005/8/layout/pyramid2"/>
    <dgm:cxn modelId="{3A26BABD-6B72-4CF1-B109-AFE1475F9236}" type="presOf" srcId="{6EC8D614-B562-49F3-8BBC-35D8E92A245F}" destId="{AE59BFC2-6B67-45E5-A792-6ED6F71FE1C4}" srcOrd="0" destOrd="0" presId="urn:microsoft.com/office/officeart/2005/8/layout/pyramid2"/>
    <dgm:cxn modelId="{A30BA5BB-62FD-43F6-B0BA-94DDC0050BD7}" type="presOf" srcId="{B39BA7BE-5F54-4666-84A8-17FD338E702B}" destId="{8FD15E9D-1A2F-41E9-88DC-F36E55050B56}" srcOrd="0" destOrd="0" presId="urn:microsoft.com/office/officeart/2005/8/layout/pyramid2"/>
    <dgm:cxn modelId="{EF14E6AB-2103-41C0-A01F-5BB110800322}" srcId="{91A70494-7CAA-4B8C-AE4E-A532917B1C2B}" destId="{B39BA7BE-5F54-4666-84A8-17FD338E702B}" srcOrd="1" destOrd="0" parTransId="{86A7BB30-8E01-4C50-8AD5-DC16A5362747}" sibTransId="{43B693AC-8646-456B-AA8A-F8807C64FB6F}"/>
    <dgm:cxn modelId="{528E25F9-AEAD-443E-AD33-1A950D351532}" srcId="{91A70494-7CAA-4B8C-AE4E-A532917B1C2B}" destId="{80DA549C-B6FE-4B9D-89F0-47430309DED1}" srcOrd="6" destOrd="0" parTransId="{77D8BEBC-F42D-4931-B323-751FEB06AFEF}" sibTransId="{A783145F-3CD9-4B5F-866E-D57326B8D677}"/>
    <dgm:cxn modelId="{4BA45A2B-C381-4CC2-AA34-A86CD7E6EF90}" srcId="{91A70494-7CAA-4B8C-AE4E-A532917B1C2B}" destId="{6EC8D614-B562-49F3-8BBC-35D8E92A245F}" srcOrd="3" destOrd="0" parTransId="{8F209D07-D8DB-4075-AF64-9606B579D99D}" sibTransId="{AC3AC81D-6BF6-49B5-BD37-205EA15F0569}"/>
    <dgm:cxn modelId="{4D442F5C-9379-4AE7-ADBB-743AE4B48635}" srcId="{91A70494-7CAA-4B8C-AE4E-A532917B1C2B}" destId="{86EA3444-3F6F-45CC-A1DA-54E3B9AFC710}" srcOrd="5" destOrd="0" parTransId="{B4736034-E5A5-45D6-841F-990CC815F26F}" sibTransId="{CC30E90F-A2CD-4D65-AAC2-1D19B1C7E373}"/>
    <dgm:cxn modelId="{A2948CB5-C915-47D1-9BA0-592A8FE871A7}" srcId="{91A70494-7CAA-4B8C-AE4E-A532917B1C2B}" destId="{6D35266C-CAA9-4823-91E0-491945D1DB1B}" srcOrd="2" destOrd="0" parTransId="{FEE9C724-0F42-40D5-BE38-0CBA181AB8CB}" sibTransId="{6F51D122-A1D3-48B8-A76A-F320558EDE31}"/>
    <dgm:cxn modelId="{A08AC711-2685-4CCE-9E94-C3350F092246}" srcId="{91A70494-7CAA-4B8C-AE4E-A532917B1C2B}" destId="{DEB271AB-9782-4ED9-AA7C-7956BCCFB498}" srcOrd="4" destOrd="0" parTransId="{8E7EC249-6CF2-4C64-A74B-77488EA6C874}" sibTransId="{2F91EF08-03F3-4BBE-A1A2-CA71CF56924B}"/>
    <dgm:cxn modelId="{86FE2E19-E65C-49DB-92BD-E7B290D0AED8}" type="presOf" srcId="{DEB271AB-9782-4ED9-AA7C-7956BCCFB498}" destId="{E1D39D2E-8295-455C-B0D9-CEB3124D36EA}" srcOrd="0" destOrd="0" presId="urn:microsoft.com/office/officeart/2005/8/layout/pyramid2"/>
    <dgm:cxn modelId="{BEF2B2F2-D2DC-4664-8F28-335D68C7C5EB}" srcId="{91A70494-7CAA-4B8C-AE4E-A532917B1C2B}" destId="{5701F48A-F23F-4638-AC2D-46590233AB3F}" srcOrd="0" destOrd="0" parTransId="{13528B0F-C0EA-4245-8156-8316538F292C}" sibTransId="{21E32DE4-982E-4C44-B0DC-29E364DE0565}"/>
    <dgm:cxn modelId="{0684F6EA-AE3E-47BD-B860-C0B0971DA48D}" type="presParOf" srcId="{030F4767-4DBA-4EEF-B7A2-13AEB71C1C73}" destId="{36A42A41-3780-4DC6-AAA2-C9D2E55CFE9E}" srcOrd="0" destOrd="0" presId="urn:microsoft.com/office/officeart/2005/8/layout/pyramid2"/>
    <dgm:cxn modelId="{C8B04D9E-30F8-4787-B8E4-A227FC4D3658}" type="presParOf" srcId="{030F4767-4DBA-4EEF-B7A2-13AEB71C1C73}" destId="{58173B7F-C66D-40A1-B590-D30B600179A9}" srcOrd="1" destOrd="0" presId="urn:microsoft.com/office/officeart/2005/8/layout/pyramid2"/>
    <dgm:cxn modelId="{15D92DD4-452C-47A2-8EAD-A56C4C77DA59}" type="presParOf" srcId="{58173B7F-C66D-40A1-B590-D30B600179A9}" destId="{45B45B96-F01B-440A-9554-7219F85FDDEE}" srcOrd="0" destOrd="0" presId="urn:microsoft.com/office/officeart/2005/8/layout/pyramid2"/>
    <dgm:cxn modelId="{A30BDC91-5C92-47F2-9BE0-7476B6569218}" type="presParOf" srcId="{58173B7F-C66D-40A1-B590-D30B600179A9}" destId="{EECB4238-7F9F-44EF-8BC7-368D907A97E0}" srcOrd="1" destOrd="0" presId="urn:microsoft.com/office/officeart/2005/8/layout/pyramid2"/>
    <dgm:cxn modelId="{5DA5D86D-967F-41C1-8610-F20629E02A3F}" type="presParOf" srcId="{58173B7F-C66D-40A1-B590-D30B600179A9}" destId="{8FD15E9D-1A2F-41E9-88DC-F36E55050B56}" srcOrd="2" destOrd="0" presId="urn:microsoft.com/office/officeart/2005/8/layout/pyramid2"/>
    <dgm:cxn modelId="{4A9F3896-E9FB-446A-B67A-8D1949CB6C44}" type="presParOf" srcId="{58173B7F-C66D-40A1-B590-D30B600179A9}" destId="{98CA31AA-5270-40C3-8CD3-AFC828CEFF9D}" srcOrd="3" destOrd="0" presId="urn:microsoft.com/office/officeart/2005/8/layout/pyramid2"/>
    <dgm:cxn modelId="{88C0D347-99FE-457F-AE97-5B79DE7A473C}" type="presParOf" srcId="{58173B7F-C66D-40A1-B590-D30B600179A9}" destId="{67D66208-06D3-4D53-AFE1-5BC9868E0490}" srcOrd="4" destOrd="0" presId="urn:microsoft.com/office/officeart/2005/8/layout/pyramid2"/>
    <dgm:cxn modelId="{4C05BD31-62BA-427C-BFA1-418087CD2CA3}" type="presParOf" srcId="{58173B7F-C66D-40A1-B590-D30B600179A9}" destId="{788677D7-79F0-404B-A59E-C555061F44C5}" srcOrd="5" destOrd="0" presId="urn:microsoft.com/office/officeart/2005/8/layout/pyramid2"/>
    <dgm:cxn modelId="{D90B06AE-7F33-47FF-ACF5-E7CFCB343E79}" type="presParOf" srcId="{58173B7F-C66D-40A1-B590-D30B600179A9}" destId="{AE59BFC2-6B67-45E5-A792-6ED6F71FE1C4}" srcOrd="6" destOrd="0" presId="urn:microsoft.com/office/officeart/2005/8/layout/pyramid2"/>
    <dgm:cxn modelId="{16F06CEC-7279-466D-91AD-ACEA80EF475B}" type="presParOf" srcId="{58173B7F-C66D-40A1-B590-D30B600179A9}" destId="{6DBDA263-240A-4244-9323-A401AA64BD8F}" srcOrd="7" destOrd="0" presId="urn:microsoft.com/office/officeart/2005/8/layout/pyramid2"/>
    <dgm:cxn modelId="{CBEFDB6C-CB25-4DD8-ADBC-AAEE8F75A37C}" type="presParOf" srcId="{58173B7F-C66D-40A1-B590-D30B600179A9}" destId="{E1D39D2E-8295-455C-B0D9-CEB3124D36EA}" srcOrd="8" destOrd="0" presId="urn:microsoft.com/office/officeart/2005/8/layout/pyramid2"/>
    <dgm:cxn modelId="{4E454B8A-D85D-4FFD-9359-E8605499CDEB}" type="presParOf" srcId="{58173B7F-C66D-40A1-B590-D30B600179A9}" destId="{7987DF96-6551-47E8-9D90-1F3209D9169A}" srcOrd="9" destOrd="0" presId="urn:microsoft.com/office/officeart/2005/8/layout/pyramid2"/>
    <dgm:cxn modelId="{F26C96A2-94EF-4575-A4E7-5E2CBDAFD0FD}" type="presParOf" srcId="{58173B7F-C66D-40A1-B590-D30B600179A9}" destId="{7AC2C08F-56F1-4787-A4A4-CCD14E8F3725}" srcOrd="10" destOrd="0" presId="urn:microsoft.com/office/officeart/2005/8/layout/pyramid2"/>
    <dgm:cxn modelId="{4991F556-6369-43DE-8E7B-8593A3B6AE71}" type="presParOf" srcId="{58173B7F-C66D-40A1-B590-D30B600179A9}" destId="{B3340FD2-0FC7-439D-9BB8-A797B5E976AB}" srcOrd="11" destOrd="0" presId="urn:microsoft.com/office/officeart/2005/8/layout/pyramid2"/>
    <dgm:cxn modelId="{B9CD4D66-7E6B-43E8-BC11-545BDC05D82A}" type="presParOf" srcId="{58173B7F-C66D-40A1-B590-D30B600179A9}" destId="{F6984613-CB3C-4C2E-A0A8-410CF64A9F31}" srcOrd="12" destOrd="0" presId="urn:microsoft.com/office/officeart/2005/8/layout/pyramid2"/>
    <dgm:cxn modelId="{3990D5EA-6A0D-446E-8134-9BD86FBFD457}" type="presParOf" srcId="{58173B7F-C66D-40A1-B590-D30B600179A9}" destId="{BE566B12-495F-4511-A956-6A4E79E092E4}" srcOrd="13" destOrd="0" presId="urn:microsoft.com/office/officeart/2005/8/layout/pyramid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A70494-7CAA-4B8C-AE4E-A532917B1C2B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5701F48A-F23F-4638-AC2D-46590233AB3F}">
      <dgm:prSet phldrT="[Texto]"/>
      <dgm:spPr>
        <a:solidFill>
          <a:srgbClr val="80CB05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/>
            <a:t>Presidente Municipal</a:t>
          </a:r>
          <a:endParaRPr lang="es-MX" dirty="0"/>
        </a:p>
      </dgm:t>
    </dgm:pt>
    <dgm:pt modelId="{13528B0F-C0EA-4245-8156-8316538F292C}" type="parTrans" cxnId="{BEF2B2F2-D2DC-4664-8F28-335D68C7C5EB}">
      <dgm:prSet/>
      <dgm:spPr/>
      <dgm:t>
        <a:bodyPr/>
        <a:lstStyle/>
        <a:p>
          <a:endParaRPr lang="es-MX"/>
        </a:p>
      </dgm:t>
    </dgm:pt>
    <dgm:pt modelId="{21E32DE4-982E-4C44-B0DC-29E364DE0565}" type="sibTrans" cxnId="{BEF2B2F2-D2DC-4664-8F28-335D68C7C5EB}">
      <dgm:prSet/>
      <dgm:spPr/>
      <dgm:t>
        <a:bodyPr/>
        <a:lstStyle/>
        <a:p>
          <a:endParaRPr lang="es-MX"/>
        </a:p>
      </dgm:t>
    </dgm:pt>
    <dgm:pt modelId="{B39BA7BE-5F54-4666-84A8-17FD338E702B}">
      <dgm:prSet phldrT="[Texto]"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Síndico</a:t>
          </a:r>
          <a:endParaRPr lang="es-MX" dirty="0"/>
        </a:p>
      </dgm:t>
    </dgm:pt>
    <dgm:pt modelId="{86A7BB30-8E01-4C50-8AD5-DC16A5362747}" type="parTrans" cxnId="{EF14E6AB-2103-41C0-A01F-5BB110800322}">
      <dgm:prSet/>
      <dgm:spPr/>
      <dgm:t>
        <a:bodyPr/>
        <a:lstStyle/>
        <a:p>
          <a:endParaRPr lang="es-MX"/>
        </a:p>
      </dgm:t>
    </dgm:pt>
    <dgm:pt modelId="{43B693AC-8646-456B-AA8A-F8807C64FB6F}" type="sibTrans" cxnId="{EF14E6AB-2103-41C0-A01F-5BB110800322}">
      <dgm:prSet/>
      <dgm:spPr/>
      <dgm:t>
        <a:bodyPr/>
        <a:lstStyle/>
        <a:p>
          <a:endParaRPr lang="es-MX"/>
        </a:p>
      </dgm:t>
    </dgm:pt>
    <dgm:pt modelId="{6D35266C-CAA9-4823-91E0-491945D1DB1B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Regidores</a:t>
          </a:r>
          <a:endParaRPr lang="es-MX" dirty="0"/>
        </a:p>
      </dgm:t>
    </dgm:pt>
    <dgm:pt modelId="{FEE9C724-0F42-40D5-BE38-0CBA181AB8CB}" type="parTrans" cxnId="{A2948CB5-C915-47D1-9BA0-592A8FE871A7}">
      <dgm:prSet/>
      <dgm:spPr/>
      <dgm:t>
        <a:bodyPr/>
        <a:lstStyle/>
        <a:p>
          <a:endParaRPr lang="es-MX"/>
        </a:p>
      </dgm:t>
    </dgm:pt>
    <dgm:pt modelId="{6F51D122-A1D3-48B8-A76A-F320558EDE31}" type="sibTrans" cxnId="{A2948CB5-C915-47D1-9BA0-592A8FE871A7}">
      <dgm:prSet/>
      <dgm:spPr/>
      <dgm:t>
        <a:bodyPr/>
        <a:lstStyle/>
        <a:p>
          <a:endParaRPr lang="es-MX"/>
        </a:p>
      </dgm:t>
    </dgm:pt>
    <dgm:pt modelId="{80DA549C-B6FE-4B9D-89F0-47430309DED1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Asesores</a:t>
          </a:r>
          <a:endParaRPr lang="es-MX" dirty="0"/>
        </a:p>
      </dgm:t>
    </dgm:pt>
    <dgm:pt modelId="{77D8BEBC-F42D-4931-B323-751FEB06AFEF}" type="parTrans" cxnId="{528E25F9-AEAD-443E-AD33-1A950D351532}">
      <dgm:prSet/>
      <dgm:spPr/>
      <dgm:t>
        <a:bodyPr/>
        <a:lstStyle/>
        <a:p>
          <a:endParaRPr lang="es-MX"/>
        </a:p>
      </dgm:t>
    </dgm:pt>
    <dgm:pt modelId="{A783145F-3CD9-4B5F-866E-D57326B8D677}" type="sibTrans" cxnId="{528E25F9-AEAD-443E-AD33-1A950D351532}">
      <dgm:prSet/>
      <dgm:spPr/>
      <dgm:t>
        <a:bodyPr/>
        <a:lstStyle/>
        <a:p>
          <a:endParaRPr lang="es-MX"/>
        </a:p>
      </dgm:t>
    </dgm:pt>
    <dgm:pt modelId="{86EA3444-3F6F-45CC-A1DA-54E3B9AFC710}">
      <dgm:prSet/>
      <dgm:spPr>
        <a:solidFill>
          <a:srgbClr val="80CB05">
            <a:alpha val="90000"/>
          </a:srgbClr>
        </a:solidFill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B4736034-E5A5-45D6-841F-990CC815F26F}" type="parTrans" cxnId="{4D442F5C-9379-4AE7-ADBB-743AE4B48635}">
      <dgm:prSet/>
      <dgm:spPr/>
      <dgm:t>
        <a:bodyPr/>
        <a:lstStyle/>
        <a:p>
          <a:endParaRPr lang="es-MX"/>
        </a:p>
      </dgm:t>
    </dgm:pt>
    <dgm:pt modelId="{CC30E90F-A2CD-4D65-AAC2-1D19B1C7E373}" type="sibTrans" cxnId="{4D442F5C-9379-4AE7-ADBB-743AE4B48635}">
      <dgm:prSet/>
      <dgm:spPr/>
      <dgm:t>
        <a:bodyPr/>
        <a:lstStyle/>
        <a:p>
          <a:endParaRPr lang="es-MX"/>
        </a:p>
      </dgm:t>
    </dgm:pt>
    <dgm:pt modelId="{030F4767-4DBA-4EEF-B7A2-13AEB71C1C73}" type="pres">
      <dgm:prSet presAssocID="{91A70494-7CAA-4B8C-AE4E-A532917B1C2B}" presName="compositeShape" presStyleCnt="0">
        <dgm:presLayoutVars>
          <dgm:dir/>
          <dgm:resizeHandles/>
        </dgm:presLayoutVars>
      </dgm:prSet>
      <dgm:spPr/>
    </dgm:pt>
    <dgm:pt modelId="{36A42A41-3780-4DC6-AAA2-C9D2E55CFE9E}" type="pres">
      <dgm:prSet presAssocID="{91A70494-7CAA-4B8C-AE4E-A532917B1C2B}" presName="pyramid" presStyleLbl="node1" presStyleIdx="0" presStyleCnt="1" custLinFactNeighborX="-8746"/>
      <dgm:spPr>
        <a:prstGeom prst="ellipse">
          <a:avLst/>
        </a:prstGeom>
        <a:solidFill>
          <a:schemeClr val="accent1">
            <a:lumMod val="60000"/>
            <a:lumOff val="40000"/>
          </a:schemeClr>
        </a:solidFill>
      </dgm:spPr>
    </dgm:pt>
    <dgm:pt modelId="{58173B7F-C66D-40A1-B590-D30B600179A9}" type="pres">
      <dgm:prSet presAssocID="{91A70494-7CAA-4B8C-AE4E-A532917B1C2B}" presName="theList" presStyleCnt="0"/>
      <dgm:spPr/>
    </dgm:pt>
    <dgm:pt modelId="{45B45B96-F01B-440A-9554-7219F85FDDEE}" type="pres">
      <dgm:prSet presAssocID="{5701F48A-F23F-4638-AC2D-46590233AB3F}" presName="aNode" presStyleLbl="fgAcc1" presStyleIdx="0" presStyleCnt="5" custLinFactNeighborX="48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CB4238-7F9F-44EF-8BC7-368D907A97E0}" type="pres">
      <dgm:prSet presAssocID="{5701F48A-F23F-4638-AC2D-46590233AB3F}" presName="aSpace" presStyleCnt="0"/>
      <dgm:spPr/>
    </dgm:pt>
    <dgm:pt modelId="{8FD15E9D-1A2F-41E9-88DC-F36E55050B56}" type="pres">
      <dgm:prSet presAssocID="{B39BA7BE-5F54-4666-84A8-17FD338E702B}" presName="aNode" presStyleLbl="fgAcc1" presStyleIdx="1" presStyleCnt="5" custLinFactNeighborX="48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A31AA-5270-40C3-8CD3-AFC828CEFF9D}" type="pres">
      <dgm:prSet presAssocID="{B39BA7BE-5F54-4666-84A8-17FD338E702B}" presName="aSpace" presStyleCnt="0"/>
      <dgm:spPr/>
    </dgm:pt>
    <dgm:pt modelId="{67D66208-06D3-4D53-AFE1-5BC9868E0490}" type="pres">
      <dgm:prSet presAssocID="{6D35266C-CAA9-4823-91E0-491945D1DB1B}" presName="aNode" presStyleLbl="fgAcc1" presStyleIdx="2" presStyleCnt="5" custLinFactNeighborX="48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8677D7-79F0-404B-A59E-C555061F44C5}" type="pres">
      <dgm:prSet presAssocID="{6D35266C-CAA9-4823-91E0-491945D1DB1B}" presName="aSpace" presStyleCnt="0"/>
      <dgm:spPr/>
    </dgm:pt>
    <dgm:pt modelId="{7AC2C08F-56F1-4787-A4A4-CCD14E8F3725}" type="pres">
      <dgm:prSet presAssocID="{86EA3444-3F6F-45CC-A1DA-54E3B9AFC710}" presName="aNode" presStyleLbl="fgAcc1" presStyleIdx="3" presStyleCnt="5" custLinFactNeighborX="48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340FD2-0FC7-439D-9BB8-A797B5E976AB}" type="pres">
      <dgm:prSet presAssocID="{86EA3444-3F6F-45CC-A1DA-54E3B9AFC710}" presName="aSpace" presStyleCnt="0"/>
      <dgm:spPr/>
    </dgm:pt>
    <dgm:pt modelId="{F6984613-CB3C-4C2E-A0A8-410CF64A9F31}" type="pres">
      <dgm:prSet presAssocID="{80DA549C-B6FE-4B9D-89F0-47430309DED1}" presName="aNode" presStyleLbl="fgAcc1" presStyleIdx="4" presStyleCnt="5" custLinFactNeighborX="48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566B12-495F-4511-A956-6A4E79E092E4}" type="pres">
      <dgm:prSet presAssocID="{80DA549C-B6FE-4B9D-89F0-47430309DED1}" presName="aSpace" presStyleCnt="0"/>
      <dgm:spPr/>
    </dgm:pt>
  </dgm:ptLst>
  <dgm:cxnLst>
    <dgm:cxn modelId="{528E25F9-AEAD-443E-AD33-1A950D351532}" srcId="{91A70494-7CAA-4B8C-AE4E-A532917B1C2B}" destId="{80DA549C-B6FE-4B9D-89F0-47430309DED1}" srcOrd="4" destOrd="0" parTransId="{77D8BEBC-F42D-4931-B323-751FEB06AFEF}" sibTransId="{A783145F-3CD9-4B5F-866E-D57326B8D677}"/>
    <dgm:cxn modelId="{CADC4E01-7BBA-4185-9FBD-4FA416BA8EF6}" type="presOf" srcId="{5701F48A-F23F-4638-AC2D-46590233AB3F}" destId="{45B45B96-F01B-440A-9554-7219F85FDDEE}" srcOrd="0" destOrd="0" presId="urn:microsoft.com/office/officeart/2005/8/layout/pyramid2"/>
    <dgm:cxn modelId="{A2948CB5-C915-47D1-9BA0-592A8FE871A7}" srcId="{91A70494-7CAA-4B8C-AE4E-A532917B1C2B}" destId="{6D35266C-CAA9-4823-91E0-491945D1DB1B}" srcOrd="2" destOrd="0" parTransId="{FEE9C724-0F42-40D5-BE38-0CBA181AB8CB}" sibTransId="{6F51D122-A1D3-48B8-A76A-F320558EDE31}"/>
    <dgm:cxn modelId="{71405640-DAC1-47F1-A06B-B0CF3AFBB8B1}" type="presOf" srcId="{80DA549C-B6FE-4B9D-89F0-47430309DED1}" destId="{F6984613-CB3C-4C2E-A0A8-410CF64A9F31}" srcOrd="0" destOrd="0" presId="urn:microsoft.com/office/officeart/2005/8/layout/pyramid2"/>
    <dgm:cxn modelId="{BEF2B2F2-D2DC-4664-8F28-335D68C7C5EB}" srcId="{91A70494-7CAA-4B8C-AE4E-A532917B1C2B}" destId="{5701F48A-F23F-4638-AC2D-46590233AB3F}" srcOrd="0" destOrd="0" parTransId="{13528B0F-C0EA-4245-8156-8316538F292C}" sibTransId="{21E32DE4-982E-4C44-B0DC-29E364DE0565}"/>
    <dgm:cxn modelId="{5A7BC7AF-594A-4BC4-96FD-3A143C70691B}" type="presOf" srcId="{B39BA7BE-5F54-4666-84A8-17FD338E702B}" destId="{8FD15E9D-1A2F-41E9-88DC-F36E55050B56}" srcOrd="0" destOrd="0" presId="urn:microsoft.com/office/officeart/2005/8/layout/pyramid2"/>
    <dgm:cxn modelId="{EF14E6AB-2103-41C0-A01F-5BB110800322}" srcId="{91A70494-7CAA-4B8C-AE4E-A532917B1C2B}" destId="{B39BA7BE-5F54-4666-84A8-17FD338E702B}" srcOrd="1" destOrd="0" parTransId="{86A7BB30-8E01-4C50-8AD5-DC16A5362747}" sibTransId="{43B693AC-8646-456B-AA8A-F8807C64FB6F}"/>
    <dgm:cxn modelId="{CEF9CCE8-605B-418D-B888-6AAE0D7EEB1D}" type="presOf" srcId="{86EA3444-3F6F-45CC-A1DA-54E3B9AFC710}" destId="{7AC2C08F-56F1-4787-A4A4-CCD14E8F3725}" srcOrd="0" destOrd="0" presId="urn:microsoft.com/office/officeart/2005/8/layout/pyramid2"/>
    <dgm:cxn modelId="{38B753D9-18B0-4575-ABBE-5F599D6C9211}" type="presOf" srcId="{6D35266C-CAA9-4823-91E0-491945D1DB1B}" destId="{67D66208-06D3-4D53-AFE1-5BC9868E0490}" srcOrd="0" destOrd="0" presId="urn:microsoft.com/office/officeart/2005/8/layout/pyramid2"/>
    <dgm:cxn modelId="{12858EED-A430-4919-9554-95CC4B05B90D}" type="presOf" srcId="{91A70494-7CAA-4B8C-AE4E-A532917B1C2B}" destId="{030F4767-4DBA-4EEF-B7A2-13AEB71C1C73}" srcOrd="0" destOrd="0" presId="urn:microsoft.com/office/officeart/2005/8/layout/pyramid2"/>
    <dgm:cxn modelId="{4D442F5C-9379-4AE7-ADBB-743AE4B48635}" srcId="{91A70494-7CAA-4B8C-AE4E-A532917B1C2B}" destId="{86EA3444-3F6F-45CC-A1DA-54E3B9AFC710}" srcOrd="3" destOrd="0" parTransId="{B4736034-E5A5-45D6-841F-990CC815F26F}" sibTransId="{CC30E90F-A2CD-4D65-AAC2-1D19B1C7E373}"/>
    <dgm:cxn modelId="{17CD7FD0-4E07-4539-A092-D877F2C20390}" type="presParOf" srcId="{030F4767-4DBA-4EEF-B7A2-13AEB71C1C73}" destId="{36A42A41-3780-4DC6-AAA2-C9D2E55CFE9E}" srcOrd="0" destOrd="0" presId="urn:microsoft.com/office/officeart/2005/8/layout/pyramid2"/>
    <dgm:cxn modelId="{21A1DB34-2B7B-45CC-8891-D8CFE1D3D9B2}" type="presParOf" srcId="{030F4767-4DBA-4EEF-B7A2-13AEB71C1C73}" destId="{58173B7F-C66D-40A1-B590-D30B600179A9}" srcOrd="1" destOrd="0" presId="urn:microsoft.com/office/officeart/2005/8/layout/pyramid2"/>
    <dgm:cxn modelId="{8E0FAEC1-67B7-4FA8-8266-8FB0E279D686}" type="presParOf" srcId="{58173B7F-C66D-40A1-B590-D30B600179A9}" destId="{45B45B96-F01B-440A-9554-7219F85FDDEE}" srcOrd="0" destOrd="0" presId="urn:microsoft.com/office/officeart/2005/8/layout/pyramid2"/>
    <dgm:cxn modelId="{AED46378-9C83-44D5-863D-AC885568F699}" type="presParOf" srcId="{58173B7F-C66D-40A1-B590-D30B600179A9}" destId="{EECB4238-7F9F-44EF-8BC7-368D907A97E0}" srcOrd="1" destOrd="0" presId="urn:microsoft.com/office/officeart/2005/8/layout/pyramid2"/>
    <dgm:cxn modelId="{9DC02918-210D-4B7D-82D2-C291B630D7BA}" type="presParOf" srcId="{58173B7F-C66D-40A1-B590-D30B600179A9}" destId="{8FD15E9D-1A2F-41E9-88DC-F36E55050B56}" srcOrd="2" destOrd="0" presId="urn:microsoft.com/office/officeart/2005/8/layout/pyramid2"/>
    <dgm:cxn modelId="{5431ECF1-1647-483E-89D2-F87DE5C0E471}" type="presParOf" srcId="{58173B7F-C66D-40A1-B590-D30B600179A9}" destId="{98CA31AA-5270-40C3-8CD3-AFC828CEFF9D}" srcOrd="3" destOrd="0" presId="urn:microsoft.com/office/officeart/2005/8/layout/pyramid2"/>
    <dgm:cxn modelId="{FFFA5541-12F1-4866-B94F-28BFD01C1EB0}" type="presParOf" srcId="{58173B7F-C66D-40A1-B590-D30B600179A9}" destId="{67D66208-06D3-4D53-AFE1-5BC9868E0490}" srcOrd="4" destOrd="0" presId="urn:microsoft.com/office/officeart/2005/8/layout/pyramid2"/>
    <dgm:cxn modelId="{1C1072CE-14F2-405E-9BC5-173795F103CE}" type="presParOf" srcId="{58173B7F-C66D-40A1-B590-D30B600179A9}" destId="{788677D7-79F0-404B-A59E-C555061F44C5}" srcOrd="5" destOrd="0" presId="urn:microsoft.com/office/officeart/2005/8/layout/pyramid2"/>
    <dgm:cxn modelId="{A38AA92D-ED5D-44FB-B5CD-3121DCA29514}" type="presParOf" srcId="{58173B7F-C66D-40A1-B590-D30B600179A9}" destId="{7AC2C08F-56F1-4787-A4A4-CCD14E8F3725}" srcOrd="6" destOrd="0" presId="urn:microsoft.com/office/officeart/2005/8/layout/pyramid2"/>
    <dgm:cxn modelId="{E19230FE-3A99-408C-A2B1-939DDE7FB267}" type="presParOf" srcId="{58173B7F-C66D-40A1-B590-D30B600179A9}" destId="{B3340FD2-0FC7-439D-9BB8-A797B5E976AB}" srcOrd="7" destOrd="0" presId="urn:microsoft.com/office/officeart/2005/8/layout/pyramid2"/>
    <dgm:cxn modelId="{FC74DDC0-684B-41ED-BC8C-0028B28DF07C}" type="presParOf" srcId="{58173B7F-C66D-40A1-B590-D30B600179A9}" destId="{F6984613-CB3C-4C2E-A0A8-410CF64A9F31}" srcOrd="8" destOrd="0" presId="urn:microsoft.com/office/officeart/2005/8/layout/pyramid2"/>
    <dgm:cxn modelId="{08C90EBC-CA57-4F57-A381-AB4F4A085731}" type="presParOf" srcId="{58173B7F-C66D-40A1-B590-D30B600179A9}" destId="{BE566B12-495F-4511-A956-6A4E79E092E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483E6A-4DC1-482F-8D95-94687074985D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3626E0DA-7C45-4C39-AB29-E2443646CE27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Órgano de Gobierno</a:t>
          </a:r>
          <a:endParaRPr lang="es-MX" sz="1800" b="1" dirty="0">
            <a:solidFill>
              <a:schemeClr val="tx1"/>
            </a:solidFill>
          </a:endParaRPr>
        </a:p>
      </dgm:t>
    </dgm:pt>
    <dgm:pt modelId="{DF274F57-59AF-4495-BAAB-57561C53F043}" type="parTrans" cxnId="{FD8E5947-E1F5-4BD4-923F-298F767519FC}">
      <dgm:prSet/>
      <dgm:spPr/>
      <dgm:t>
        <a:bodyPr/>
        <a:lstStyle/>
        <a:p>
          <a:endParaRPr lang="es-MX"/>
        </a:p>
      </dgm:t>
    </dgm:pt>
    <dgm:pt modelId="{F14A0CE9-7889-4F17-B432-23D44F372453}" type="sibTrans" cxnId="{FD8E5947-E1F5-4BD4-923F-298F767519FC}">
      <dgm:prSet/>
      <dgm:spPr/>
      <dgm:t>
        <a:bodyPr/>
        <a:lstStyle/>
        <a:p>
          <a:endParaRPr lang="es-MX"/>
        </a:p>
      </dgm:t>
    </dgm:pt>
    <dgm:pt modelId="{A61F6A33-F7E5-4C49-81BB-38AD9B6095DC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Normatividad</a:t>
          </a:r>
          <a:endParaRPr lang="es-MX" sz="1800" b="1" dirty="0">
            <a:solidFill>
              <a:schemeClr val="tx1"/>
            </a:solidFill>
          </a:endParaRPr>
        </a:p>
      </dgm:t>
    </dgm:pt>
    <dgm:pt modelId="{764DB228-FDA5-4074-BCB7-48C75008CE3B}" type="parTrans" cxnId="{A9508828-FC26-47BB-8C09-E2D0DD537B23}">
      <dgm:prSet/>
      <dgm:spPr/>
      <dgm:t>
        <a:bodyPr/>
        <a:lstStyle/>
        <a:p>
          <a:endParaRPr lang="es-MX"/>
        </a:p>
      </dgm:t>
    </dgm:pt>
    <dgm:pt modelId="{94790295-BDE1-478B-854F-09EA77E4C6A0}" type="sibTrans" cxnId="{A9508828-FC26-47BB-8C09-E2D0DD537B23}">
      <dgm:prSet/>
      <dgm:spPr/>
      <dgm:t>
        <a:bodyPr/>
        <a:lstStyle/>
        <a:p>
          <a:endParaRPr lang="es-MX"/>
        </a:p>
      </dgm:t>
    </dgm:pt>
    <dgm:pt modelId="{BA74FE22-F6AB-4817-B5D5-0B3398F6700F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Paramunicipales</a:t>
          </a:r>
          <a:endParaRPr lang="es-MX" sz="1800" b="1" dirty="0">
            <a:solidFill>
              <a:schemeClr val="tx1"/>
            </a:solidFill>
          </a:endParaRPr>
        </a:p>
      </dgm:t>
    </dgm:pt>
    <dgm:pt modelId="{97808B3A-18B6-4C6E-AA29-DBF2A65B6BAA}" type="parTrans" cxnId="{BFE1AF64-9ACE-4B20-91C1-AE915CF3950A}">
      <dgm:prSet/>
      <dgm:spPr/>
      <dgm:t>
        <a:bodyPr/>
        <a:lstStyle/>
        <a:p>
          <a:endParaRPr lang="es-MX"/>
        </a:p>
      </dgm:t>
    </dgm:pt>
    <dgm:pt modelId="{B06C6FEE-D90B-4AB4-BB00-950C0A6C2D92}" type="sibTrans" cxnId="{BFE1AF64-9ACE-4B20-91C1-AE915CF3950A}">
      <dgm:prSet/>
      <dgm:spPr/>
      <dgm:t>
        <a:bodyPr/>
        <a:lstStyle/>
        <a:p>
          <a:endParaRPr lang="es-MX"/>
        </a:p>
      </dgm:t>
    </dgm:pt>
    <dgm:pt modelId="{5081AA7C-E496-4086-BA50-929E495B5E82}" type="pres">
      <dgm:prSet presAssocID="{33483E6A-4DC1-482F-8D95-94687074985D}" presName="arrowDiagram" presStyleCnt="0">
        <dgm:presLayoutVars>
          <dgm:chMax val="5"/>
          <dgm:dir/>
          <dgm:resizeHandles val="exact"/>
        </dgm:presLayoutVars>
      </dgm:prSet>
      <dgm:spPr/>
    </dgm:pt>
    <dgm:pt modelId="{D95E65BA-57FB-4000-A3D6-E05A00738598}" type="pres">
      <dgm:prSet presAssocID="{33483E6A-4DC1-482F-8D95-94687074985D}" presName="arrow" presStyleLbl="bgShp" presStyleIdx="0" presStyleCnt="1" custLinFactNeighborX="625" custLinFactNeighborY="587"/>
      <dgm:spPr>
        <a:solidFill>
          <a:schemeClr val="accent3">
            <a:lumMod val="60000"/>
            <a:lumOff val="40000"/>
          </a:schemeClr>
        </a:solidFill>
      </dgm:spPr>
    </dgm:pt>
    <dgm:pt modelId="{C64ED537-0FE3-4872-BF07-C53D5620DC68}" type="pres">
      <dgm:prSet presAssocID="{33483E6A-4DC1-482F-8D95-94687074985D}" presName="arrowDiagram3" presStyleCnt="0"/>
      <dgm:spPr/>
    </dgm:pt>
    <dgm:pt modelId="{D92E2B44-7AE3-4772-9117-BAA351DC3287}" type="pres">
      <dgm:prSet presAssocID="{3626E0DA-7C45-4C39-AB29-E2443646CE27}" presName="bullet3a" presStyleLbl="node1" presStyleIdx="0" presStyleCnt="3"/>
      <dgm:spPr>
        <a:solidFill>
          <a:srgbClr val="80CB05"/>
        </a:solidFill>
      </dgm:spPr>
    </dgm:pt>
    <dgm:pt modelId="{184C04F3-E94B-4308-852A-93400B90EB03}" type="pres">
      <dgm:prSet presAssocID="{3626E0DA-7C45-4C39-AB29-E2443646CE2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BFA848-1B4A-4B8C-B912-A958EDDD2615}" type="pres">
      <dgm:prSet presAssocID="{A61F6A33-F7E5-4C49-81BB-38AD9B6095DC}" presName="bullet3b" presStyleLbl="node1" presStyleIdx="1" presStyleCnt="3"/>
      <dgm:spPr>
        <a:solidFill>
          <a:srgbClr val="FEC200"/>
        </a:solidFill>
      </dgm:spPr>
    </dgm:pt>
    <dgm:pt modelId="{A1B9B982-0DA7-42A0-A448-DC9D4353DD5F}" type="pres">
      <dgm:prSet presAssocID="{A61F6A33-F7E5-4C49-81BB-38AD9B6095D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BF8456-3D0A-42FB-9E7B-BAC60092D515}" type="pres">
      <dgm:prSet presAssocID="{BA74FE22-F6AB-4817-B5D5-0B3398F6700F}" presName="bullet3c" presStyleLbl="node1" presStyleIdx="2" presStyleCnt="3"/>
      <dgm:spPr>
        <a:solidFill>
          <a:srgbClr val="00B0F0"/>
        </a:solidFill>
      </dgm:spPr>
    </dgm:pt>
    <dgm:pt modelId="{85FA98C4-93FC-4C05-B797-04641025E29E}" type="pres">
      <dgm:prSet presAssocID="{BA74FE22-F6AB-4817-B5D5-0B3398F6700F}" presName="textBox3c" presStyleLbl="revTx" presStyleIdx="2" presStyleCnt="3" custScaleX="114442" custLinFactNeighborX="8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8E5947-E1F5-4BD4-923F-298F767519FC}" srcId="{33483E6A-4DC1-482F-8D95-94687074985D}" destId="{3626E0DA-7C45-4C39-AB29-E2443646CE27}" srcOrd="0" destOrd="0" parTransId="{DF274F57-59AF-4495-BAAB-57561C53F043}" sibTransId="{F14A0CE9-7889-4F17-B432-23D44F372453}"/>
    <dgm:cxn modelId="{282F0F66-B72E-45FD-9D59-4C3A500743B0}" type="presOf" srcId="{BA74FE22-F6AB-4817-B5D5-0B3398F6700F}" destId="{85FA98C4-93FC-4C05-B797-04641025E29E}" srcOrd="0" destOrd="0" presId="urn:microsoft.com/office/officeart/2005/8/layout/arrow2"/>
    <dgm:cxn modelId="{A2F8133D-B4CC-4ECD-823D-B79E3FA0FE86}" type="presOf" srcId="{33483E6A-4DC1-482F-8D95-94687074985D}" destId="{5081AA7C-E496-4086-BA50-929E495B5E82}" srcOrd="0" destOrd="0" presId="urn:microsoft.com/office/officeart/2005/8/layout/arrow2"/>
    <dgm:cxn modelId="{A9508828-FC26-47BB-8C09-E2D0DD537B23}" srcId="{33483E6A-4DC1-482F-8D95-94687074985D}" destId="{A61F6A33-F7E5-4C49-81BB-38AD9B6095DC}" srcOrd="1" destOrd="0" parTransId="{764DB228-FDA5-4074-BCB7-48C75008CE3B}" sibTransId="{94790295-BDE1-478B-854F-09EA77E4C6A0}"/>
    <dgm:cxn modelId="{D4413AB6-9AAE-47A2-A27B-D2ABE42F98FD}" type="presOf" srcId="{A61F6A33-F7E5-4C49-81BB-38AD9B6095DC}" destId="{A1B9B982-0DA7-42A0-A448-DC9D4353DD5F}" srcOrd="0" destOrd="0" presId="urn:microsoft.com/office/officeart/2005/8/layout/arrow2"/>
    <dgm:cxn modelId="{2478679A-C778-47EC-9B21-DFFD18F13C6C}" type="presOf" srcId="{3626E0DA-7C45-4C39-AB29-E2443646CE27}" destId="{184C04F3-E94B-4308-852A-93400B90EB03}" srcOrd="0" destOrd="0" presId="urn:microsoft.com/office/officeart/2005/8/layout/arrow2"/>
    <dgm:cxn modelId="{BFE1AF64-9ACE-4B20-91C1-AE915CF3950A}" srcId="{33483E6A-4DC1-482F-8D95-94687074985D}" destId="{BA74FE22-F6AB-4817-B5D5-0B3398F6700F}" srcOrd="2" destOrd="0" parTransId="{97808B3A-18B6-4C6E-AA29-DBF2A65B6BAA}" sibTransId="{B06C6FEE-D90B-4AB4-BB00-950C0A6C2D92}"/>
    <dgm:cxn modelId="{B83F1515-8069-4166-BD58-13BCC390E25F}" type="presParOf" srcId="{5081AA7C-E496-4086-BA50-929E495B5E82}" destId="{D95E65BA-57FB-4000-A3D6-E05A00738598}" srcOrd="0" destOrd="0" presId="urn:microsoft.com/office/officeart/2005/8/layout/arrow2"/>
    <dgm:cxn modelId="{332D0502-9889-4B28-9EC3-C1DBBE1DCE38}" type="presParOf" srcId="{5081AA7C-E496-4086-BA50-929E495B5E82}" destId="{C64ED537-0FE3-4872-BF07-C53D5620DC68}" srcOrd="1" destOrd="0" presId="urn:microsoft.com/office/officeart/2005/8/layout/arrow2"/>
    <dgm:cxn modelId="{3329E70A-E16F-4EAF-A13E-21E657513048}" type="presParOf" srcId="{C64ED537-0FE3-4872-BF07-C53D5620DC68}" destId="{D92E2B44-7AE3-4772-9117-BAA351DC3287}" srcOrd="0" destOrd="0" presId="urn:microsoft.com/office/officeart/2005/8/layout/arrow2"/>
    <dgm:cxn modelId="{5D276EA9-A3C3-456D-84A5-A507355C0204}" type="presParOf" srcId="{C64ED537-0FE3-4872-BF07-C53D5620DC68}" destId="{184C04F3-E94B-4308-852A-93400B90EB03}" srcOrd="1" destOrd="0" presId="urn:microsoft.com/office/officeart/2005/8/layout/arrow2"/>
    <dgm:cxn modelId="{478E9F71-B142-4A6F-8F27-E5FDD79EA2EC}" type="presParOf" srcId="{C64ED537-0FE3-4872-BF07-C53D5620DC68}" destId="{1DBFA848-1B4A-4B8C-B912-A958EDDD2615}" srcOrd="2" destOrd="0" presId="urn:microsoft.com/office/officeart/2005/8/layout/arrow2"/>
    <dgm:cxn modelId="{A3DC74BD-3823-470E-9A37-F4265B51F41F}" type="presParOf" srcId="{C64ED537-0FE3-4872-BF07-C53D5620DC68}" destId="{A1B9B982-0DA7-42A0-A448-DC9D4353DD5F}" srcOrd="3" destOrd="0" presId="urn:microsoft.com/office/officeart/2005/8/layout/arrow2"/>
    <dgm:cxn modelId="{1323DE29-2411-4079-ADD1-1439DCA4BCA4}" type="presParOf" srcId="{C64ED537-0FE3-4872-BF07-C53D5620DC68}" destId="{24BF8456-3D0A-42FB-9E7B-BAC60092D515}" srcOrd="4" destOrd="0" presId="urn:microsoft.com/office/officeart/2005/8/layout/arrow2"/>
    <dgm:cxn modelId="{F7CEFD51-AFD0-43EB-A9DF-4FE9CB26EE28}" type="presParOf" srcId="{C64ED537-0FE3-4872-BF07-C53D5620DC68}" destId="{85FA98C4-93FC-4C05-B797-04641025E29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78F1CE-DCF1-47B0-B391-B11FD061939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60FD9C1-0C9E-4C09-BE76-5090248C322B}">
      <dgm:prSet phldrT="[Texto]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FISMDF</a:t>
          </a:r>
          <a:endParaRPr lang="es-MX" dirty="0">
            <a:solidFill>
              <a:schemeClr val="tx1"/>
            </a:solidFill>
          </a:endParaRPr>
        </a:p>
      </dgm:t>
    </dgm:pt>
    <dgm:pt modelId="{4CD62ED9-1FD2-4F0F-A4D3-A434DCB4D71C}" type="parTrans" cxnId="{3C90119A-EBC3-42E7-9487-E386F0F20D57}">
      <dgm:prSet/>
      <dgm:spPr/>
      <dgm:t>
        <a:bodyPr/>
        <a:lstStyle/>
        <a:p>
          <a:endParaRPr lang="es-MX"/>
        </a:p>
      </dgm:t>
    </dgm:pt>
    <dgm:pt modelId="{8F613BFA-AB64-4471-899D-4302DFBC1732}" type="sibTrans" cxnId="{3C90119A-EBC3-42E7-9487-E386F0F20D57}">
      <dgm:prSet/>
      <dgm:spPr/>
      <dgm:t>
        <a:bodyPr/>
        <a:lstStyle/>
        <a:p>
          <a:endParaRPr lang="es-MX"/>
        </a:p>
      </dgm:t>
    </dgm:pt>
    <dgm:pt modelId="{524A020E-9B46-44AE-A457-97C81AA25E3B}">
      <dgm:prSet phldrT="[Texto]"/>
      <dgm:spPr>
        <a:noFill/>
        <a:ln>
          <a:solidFill>
            <a:srgbClr val="80CB05"/>
          </a:solidFill>
        </a:ln>
      </dgm:spPr>
      <dgm:t>
        <a:bodyPr/>
        <a:lstStyle/>
        <a:p>
          <a:r>
            <a:rPr lang="es-MX" dirty="0" smtClean="0"/>
            <a:t>Presidente de CDM</a:t>
          </a:r>
          <a:endParaRPr lang="es-MX" dirty="0"/>
        </a:p>
      </dgm:t>
    </dgm:pt>
    <dgm:pt modelId="{C4D90F9E-0E1D-41E3-BC51-D2F8C44D9605}" type="parTrans" cxnId="{2C1277E5-BE83-4D22-AC3C-1EFF390B0FCE}">
      <dgm:prSet/>
      <dgm:spPr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5F05D33F-3445-4436-BD25-EDA567A6D017}" type="sibTrans" cxnId="{2C1277E5-BE83-4D22-AC3C-1EFF390B0FCE}">
      <dgm:prSet/>
      <dgm:spPr/>
      <dgm:t>
        <a:bodyPr/>
        <a:lstStyle/>
        <a:p>
          <a:endParaRPr lang="es-MX"/>
        </a:p>
      </dgm:t>
    </dgm:pt>
    <dgm:pt modelId="{F591E127-B426-4C26-B48F-16922305CE92}">
      <dgm:prSet phldrT="[Texto]"/>
      <dgm:spPr>
        <a:noFill/>
        <a:ln>
          <a:solidFill>
            <a:srgbClr val="80CB05"/>
          </a:solidFill>
        </a:ln>
      </dgm:spPr>
      <dgm:t>
        <a:bodyPr/>
        <a:lstStyle/>
        <a:p>
          <a:r>
            <a:rPr lang="es-MX" dirty="0" smtClean="0"/>
            <a:t>Tesorero</a:t>
          </a:r>
          <a:endParaRPr lang="es-MX" dirty="0"/>
        </a:p>
      </dgm:t>
    </dgm:pt>
    <dgm:pt modelId="{1952F3F9-B674-41E4-A0E2-4CB79D6DF1AF}" type="parTrans" cxnId="{D2474795-2163-4553-9659-11795B42FB45}">
      <dgm:prSet/>
      <dgm:spPr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AD8AC28C-3B03-4809-A722-3AB84C17E7CF}" type="sibTrans" cxnId="{D2474795-2163-4553-9659-11795B42FB45}">
      <dgm:prSet/>
      <dgm:spPr/>
      <dgm:t>
        <a:bodyPr/>
        <a:lstStyle/>
        <a:p>
          <a:endParaRPr lang="es-MX"/>
        </a:p>
      </dgm:t>
    </dgm:pt>
    <dgm:pt modelId="{E8D0128C-33EC-4B40-BE27-CF66B964B781}">
      <dgm:prSet phldrT="[Tex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Otras Fuentes de Financiamiento</a:t>
          </a:r>
          <a:endParaRPr lang="es-MX" dirty="0">
            <a:solidFill>
              <a:schemeClr val="tx1"/>
            </a:solidFill>
          </a:endParaRPr>
        </a:p>
      </dgm:t>
    </dgm:pt>
    <dgm:pt modelId="{1AF69085-70B0-4F2D-A3C9-3CB9F9900B5F}" type="parTrans" cxnId="{7015C55B-F188-4483-A680-CA0EE7B530EE}">
      <dgm:prSet/>
      <dgm:spPr/>
      <dgm:t>
        <a:bodyPr/>
        <a:lstStyle/>
        <a:p>
          <a:endParaRPr lang="es-MX"/>
        </a:p>
      </dgm:t>
    </dgm:pt>
    <dgm:pt modelId="{44645BF6-0CE5-4EB3-ADFF-BCC59D0841C3}" type="sibTrans" cxnId="{7015C55B-F188-4483-A680-CA0EE7B530EE}">
      <dgm:prSet/>
      <dgm:spPr/>
      <dgm:t>
        <a:bodyPr/>
        <a:lstStyle/>
        <a:p>
          <a:endParaRPr lang="es-MX"/>
        </a:p>
      </dgm:t>
    </dgm:pt>
    <dgm:pt modelId="{46646640-7C59-4F6A-BAEB-18AD424E82D7}">
      <dgm:prSet phldrT="[Texto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MX" dirty="0" smtClean="0"/>
            <a:t>Presidente Municipal</a:t>
          </a:r>
          <a:endParaRPr lang="es-MX" dirty="0"/>
        </a:p>
      </dgm:t>
    </dgm:pt>
    <dgm:pt modelId="{C25AD8CB-AA2E-4CA9-92E3-5FE78DC14DFD}" type="parTrans" cxnId="{AD850AA2-E387-4BD9-A7AF-987981B80D52}">
      <dgm:prSet/>
      <dgm:spPr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A97B1BA0-7852-497C-B735-33DDC5998F85}" type="sibTrans" cxnId="{AD850AA2-E387-4BD9-A7AF-987981B80D52}">
      <dgm:prSet/>
      <dgm:spPr/>
      <dgm:t>
        <a:bodyPr/>
        <a:lstStyle/>
        <a:p>
          <a:endParaRPr lang="es-MX"/>
        </a:p>
      </dgm:t>
    </dgm:pt>
    <dgm:pt modelId="{5701E4D8-387A-415E-AB99-5CCA009A131E}">
      <dgm:prSet phldrT="[Texto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MX" dirty="0" smtClean="0"/>
            <a:t>Tesorero</a:t>
          </a:r>
          <a:endParaRPr lang="es-MX" dirty="0"/>
        </a:p>
      </dgm:t>
    </dgm:pt>
    <dgm:pt modelId="{4FE916F7-C727-40EC-9885-90F093D6545A}" type="parTrans" cxnId="{EF8BCB12-D954-404E-8237-9B245E5DA9F2}">
      <dgm:prSet/>
      <dgm:spPr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ACC8563F-B6E3-4B40-9E89-CBAE6759CFDD}" type="sibTrans" cxnId="{EF8BCB12-D954-404E-8237-9B245E5DA9F2}">
      <dgm:prSet/>
      <dgm:spPr/>
      <dgm:t>
        <a:bodyPr/>
        <a:lstStyle/>
        <a:p>
          <a:endParaRPr lang="es-MX"/>
        </a:p>
      </dgm:t>
    </dgm:pt>
    <dgm:pt modelId="{0BF1E209-D08F-4E45-8B6F-5B41366AB676}">
      <dgm:prSet phldrT="[Texto]"/>
      <dgm:spPr>
        <a:solidFill>
          <a:srgbClr val="FEC200"/>
        </a:solidFill>
        <a:ln>
          <a:solidFill>
            <a:srgbClr val="FEC200"/>
          </a:solidFill>
        </a:ln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Paramunicipales</a:t>
          </a:r>
          <a:endParaRPr lang="es-MX" dirty="0">
            <a:solidFill>
              <a:schemeClr val="tx1"/>
            </a:solidFill>
          </a:endParaRPr>
        </a:p>
      </dgm:t>
    </dgm:pt>
    <dgm:pt modelId="{8C8D819A-1AD3-471C-B61D-86D83CEC935A}" type="parTrans" cxnId="{F264F9FC-E8DD-40EB-A81F-6A6E397BFB6A}">
      <dgm:prSet/>
      <dgm:spPr/>
      <dgm:t>
        <a:bodyPr/>
        <a:lstStyle/>
        <a:p>
          <a:endParaRPr lang="es-MX"/>
        </a:p>
      </dgm:t>
    </dgm:pt>
    <dgm:pt modelId="{7FC2B6DD-243A-4DDA-9AEC-AFC94CD96101}" type="sibTrans" cxnId="{F264F9FC-E8DD-40EB-A81F-6A6E397BFB6A}">
      <dgm:prSet/>
      <dgm:spPr/>
      <dgm:t>
        <a:bodyPr/>
        <a:lstStyle/>
        <a:p>
          <a:endParaRPr lang="es-MX"/>
        </a:p>
      </dgm:t>
    </dgm:pt>
    <dgm:pt modelId="{6248C5EC-0A3D-4BA5-9F59-6148846C204C}">
      <dgm:prSet phldrT="[Texto]"/>
      <dgm:spPr>
        <a:noFill/>
        <a:ln>
          <a:solidFill>
            <a:srgbClr val="FEC200"/>
          </a:solidFill>
        </a:ln>
      </dgm:spPr>
      <dgm:t>
        <a:bodyPr/>
        <a:lstStyle/>
        <a:p>
          <a:r>
            <a:rPr lang="es-MX" dirty="0" smtClean="0"/>
            <a:t>Director General/Director</a:t>
          </a:r>
          <a:endParaRPr lang="es-MX" dirty="0"/>
        </a:p>
      </dgm:t>
    </dgm:pt>
    <dgm:pt modelId="{FB5A74F7-912D-4485-BAC6-FF8B73F412CE}" type="parTrans" cxnId="{E5C4F722-6EE9-43C8-9A51-FEABB03D69ED}">
      <dgm:prSet/>
      <dgm:spPr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  <dgm:pt modelId="{19D0AE55-1313-448D-9213-4E013EDD57A3}" type="sibTrans" cxnId="{E5C4F722-6EE9-43C8-9A51-FEABB03D69ED}">
      <dgm:prSet/>
      <dgm:spPr/>
      <dgm:t>
        <a:bodyPr/>
        <a:lstStyle/>
        <a:p>
          <a:endParaRPr lang="es-MX"/>
        </a:p>
      </dgm:t>
    </dgm:pt>
    <dgm:pt modelId="{B8F5FC1F-6AF6-441E-B48B-83C3FB8A4476}">
      <dgm:prSet phldrT="[Texto]"/>
      <dgm:spPr>
        <a:noFill/>
        <a:ln>
          <a:solidFill>
            <a:srgbClr val="FEC200"/>
          </a:solidFill>
        </a:ln>
      </dgm:spPr>
      <dgm:t>
        <a:bodyPr/>
        <a:lstStyle/>
        <a:p>
          <a:r>
            <a:rPr lang="es-MX" dirty="0" smtClean="0"/>
            <a:t>Titular del Área Financiera</a:t>
          </a:r>
          <a:endParaRPr lang="es-MX" dirty="0"/>
        </a:p>
      </dgm:t>
    </dgm:pt>
    <dgm:pt modelId="{668D4F47-8335-4F14-8B5A-A574CCBE5E29}" type="parTrans" cxnId="{174DAF1A-E7BD-4774-91DB-4A95DCCCE19C}">
      <dgm:prSet/>
      <dgm:spPr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  <dgm:pt modelId="{683F0B84-A519-4EE9-9E32-7DC42A5EE237}" type="sibTrans" cxnId="{174DAF1A-E7BD-4774-91DB-4A95DCCCE19C}">
      <dgm:prSet/>
      <dgm:spPr/>
      <dgm:t>
        <a:bodyPr/>
        <a:lstStyle/>
        <a:p>
          <a:endParaRPr lang="es-MX"/>
        </a:p>
      </dgm:t>
    </dgm:pt>
    <dgm:pt modelId="{3AB65010-18A6-495E-9879-B9A9BAE6CC40}">
      <dgm:prSet phldrT="[Texto]"/>
      <dgm:spPr>
        <a:noFill/>
        <a:ln>
          <a:solidFill>
            <a:srgbClr val="80CB05"/>
          </a:solidFill>
        </a:ln>
      </dgm:spPr>
      <dgm:t>
        <a:bodyPr/>
        <a:lstStyle/>
        <a:p>
          <a:r>
            <a:rPr lang="es-MX" dirty="0" smtClean="0"/>
            <a:t>Vocal de Control y Vigilancia</a:t>
          </a:r>
          <a:endParaRPr lang="es-MX" dirty="0"/>
        </a:p>
      </dgm:t>
    </dgm:pt>
    <dgm:pt modelId="{A6347445-0B7B-4970-9816-8B53ABC8FDE0}" type="parTrans" cxnId="{A3F2E2CF-9722-409C-AD6F-3E75A7BFE79E}">
      <dgm:prSet/>
      <dgm:spPr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C4C01BB0-05CB-44F2-988F-DDA39C05946E}" type="sibTrans" cxnId="{A3F2E2CF-9722-409C-AD6F-3E75A7BFE79E}">
      <dgm:prSet/>
      <dgm:spPr/>
      <dgm:t>
        <a:bodyPr/>
        <a:lstStyle/>
        <a:p>
          <a:endParaRPr lang="es-MX"/>
        </a:p>
      </dgm:t>
    </dgm:pt>
    <dgm:pt modelId="{7C2DCCC5-0A77-4B77-B32C-B33934CA6F17}">
      <dgm:prSet phldrT="[Texto]"/>
      <dgm:spPr>
        <a:noFill/>
        <a:ln>
          <a:solidFill>
            <a:srgbClr val="80CB05"/>
          </a:solidFill>
        </a:ln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D361FD44-E3C6-4ADA-B803-EADF30CF7E6E}" type="parTrans" cxnId="{A90655C2-3C61-41C2-BB1D-B88DF78C0F65}">
      <dgm:prSet/>
      <dgm:spPr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4C8F8E20-579F-440D-A828-C98AA7E228B8}" type="sibTrans" cxnId="{A90655C2-3C61-41C2-BB1D-B88DF78C0F65}">
      <dgm:prSet/>
      <dgm:spPr/>
      <dgm:t>
        <a:bodyPr/>
        <a:lstStyle/>
        <a:p>
          <a:endParaRPr lang="es-MX"/>
        </a:p>
      </dgm:t>
    </dgm:pt>
    <dgm:pt modelId="{49456E84-F235-4A9F-AA93-672AC86EB66E}">
      <dgm:prSet phldrT="[Texto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150A7D1A-7EF9-4C60-B0F7-2C17604227F3}" type="parTrans" cxnId="{3679F32E-05DD-4B78-9DD5-18B0DA3B22EB}">
      <dgm:prSet/>
      <dgm:spPr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B3B64290-CA61-45CD-9640-99AEC51E03A2}" type="sibTrans" cxnId="{3679F32E-05DD-4B78-9DD5-18B0DA3B22EB}">
      <dgm:prSet/>
      <dgm:spPr/>
      <dgm:t>
        <a:bodyPr/>
        <a:lstStyle/>
        <a:p>
          <a:endParaRPr lang="es-MX"/>
        </a:p>
      </dgm:t>
    </dgm:pt>
    <dgm:pt modelId="{31F765C6-6C30-4910-AAAA-253952D39210}">
      <dgm:prSet phldrT="[Texto]"/>
      <dgm:spPr>
        <a:noFill/>
        <a:ln>
          <a:solidFill>
            <a:srgbClr val="FEC200"/>
          </a:solidFill>
        </a:ln>
      </dgm:spPr>
      <dgm:t>
        <a:bodyPr/>
        <a:lstStyle/>
        <a:p>
          <a:r>
            <a:rPr lang="es-MX" dirty="0" smtClean="0"/>
            <a:t>Contralor Interno</a:t>
          </a:r>
          <a:endParaRPr lang="es-MX" dirty="0"/>
        </a:p>
      </dgm:t>
    </dgm:pt>
    <dgm:pt modelId="{34542018-FFB8-47BD-B9E7-719BFE76B547}" type="parTrans" cxnId="{58420472-56C2-41D9-944D-BE529A30AF1B}">
      <dgm:prSet/>
      <dgm:spPr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  <dgm:pt modelId="{9ECAEEE9-33DC-43F3-B096-4D73EDBD5065}" type="sibTrans" cxnId="{58420472-56C2-41D9-944D-BE529A30AF1B}">
      <dgm:prSet/>
      <dgm:spPr/>
      <dgm:t>
        <a:bodyPr/>
        <a:lstStyle/>
        <a:p>
          <a:endParaRPr lang="es-MX"/>
        </a:p>
      </dgm:t>
    </dgm:pt>
    <dgm:pt modelId="{F178A6A3-DABF-408B-8B1A-E5AC94927893}">
      <dgm:prSet phldrT="[Texto]"/>
      <dgm:spPr>
        <a:noFill/>
        <a:ln>
          <a:solidFill>
            <a:srgbClr val="FEC200"/>
          </a:solidFill>
        </a:ln>
      </dgm:spPr>
      <dgm:t>
        <a:bodyPr/>
        <a:lstStyle/>
        <a:p>
          <a:r>
            <a:rPr lang="es-MX" dirty="0" smtClean="0"/>
            <a:t>Titular del Área Operativa</a:t>
          </a:r>
          <a:endParaRPr lang="es-MX" dirty="0"/>
        </a:p>
      </dgm:t>
    </dgm:pt>
    <dgm:pt modelId="{4605AAFC-3956-4F8B-B21B-516A75B48EE2}" type="parTrans" cxnId="{49DDE47F-39C3-4AF2-8163-AAB546E9E065}">
      <dgm:prSet/>
      <dgm:spPr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  <dgm:pt modelId="{13DC9DA0-AE1C-40EE-BA8A-7004BA45136E}" type="sibTrans" cxnId="{49DDE47F-39C3-4AF2-8163-AAB546E9E065}">
      <dgm:prSet/>
      <dgm:spPr/>
      <dgm:t>
        <a:bodyPr/>
        <a:lstStyle/>
        <a:p>
          <a:endParaRPr lang="es-MX"/>
        </a:p>
      </dgm:t>
    </dgm:pt>
    <dgm:pt modelId="{A9F6D0F4-A624-4301-8EC6-3BE06FD0A9FB}" type="pres">
      <dgm:prSet presAssocID="{D778F1CE-DCF1-47B0-B391-B11FD0619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C7D8A0-453F-4B7D-9493-AD4EAF49BCE3}" type="pres">
      <dgm:prSet presAssocID="{F60FD9C1-0C9E-4C09-BE76-5090248C322B}" presName="composite" presStyleCnt="0"/>
      <dgm:spPr/>
    </dgm:pt>
    <dgm:pt modelId="{36D913FC-82D0-4E17-827B-29932E5DE5DA}" type="pres">
      <dgm:prSet presAssocID="{F60FD9C1-0C9E-4C09-BE76-5090248C32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2EC6C4-75E4-4463-9F7A-590B7014DF40}" type="pres">
      <dgm:prSet presAssocID="{F60FD9C1-0C9E-4C09-BE76-5090248C32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B00DA3-2F6A-4C57-AFCE-7C1E2D35D616}" type="pres">
      <dgm:prSet presAssocID="{8F613BFA-AB64-4471-899D-4302DFBC1732}" presName="space" presStyleCnt="0"/>
      <dgm:spPr/>
    </dgm:pt>
    <dgm:pt modelId="{FF7E556E-A321-47AD-87D5-277A5FAB1B93}" type="pres">
      <dgm:prSet presAssocID="{E8D0128C-33EC-4B40-BE27-CF66B964B781}" presName="composite" presStyleCnt="0"/>
      <dgm:spPr/>
    </dgm:pt>
    <dgm:pt modelId="{1EF811C1-DB81-4250-8B18-697A05E24A0D}" type="pres">
      <dgm:prSet presAssocID="{E8D0128C-33EC-4B40-BE27-CF66B964B7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E8A16D-7548-4140-ACB0-5F4B032B88A3}" type="pres">
      <dgm:prSet presAssocID="{E8D0128C-33EC-4B40-BE27-CF66B964B7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775F8-F229-4D2C-9940-07F8847E3484}" type="pres">
      <dgm:prSet presAssocID="{44645BF6-0CE5-4EB3-ADFF-BCC59D0841C3}" presName="space" presStyleCnt="0"/>
      <dgm:spPr/>
    </dgm:pt>
    <dgm:pt modelId="{57EB2FA4-5F4D-419A-A0FA-934298915F23}" type="pres">
      <dgm:prSet presAssocID="{0BF1E209-D08F-4E45-8B6F-5B41366AB676}" presName="composite" presStyleCnt="0"/>
      <dgm:spPr/>
    </dgm:pt>
    <dgm:pt modelId="{62940DA8-41F4-4BFF-A004-359DEE819306}" type="pres">
      <dgm:prSet presAssocID="{0BF1E209-D08F-4E45-8B6F-5B41366AB6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BB03D-825D-4FA2-9480-AB4A6AFACB93}" type="pres">
      <dgm:prSet presAssocID="{0BF1E209-D08F-4E45-8B6F-5B41366AB6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90119A-EBC3-42E7-9487-E386F0F20D57}" srcId="{D778F1CE-DCF1-47B0-B391-B11FD061939E}" destId="{F60FD9C1-0C9E-4C09-BE76-5090248C322B}" srcOrd="0" destOrd="0" parTransId="{4CD62ED9-1FD2-4F0F-A4D3-A434DCB4D71C}" sibTransId="{8F613BFA-AB64-4471-899D-4302DFBC1732}"/>
    <dgm:cxn modelId="{7015C55B-F188-4483-A680-CA0EE7B530EE}" srcId="{D778F1CE-DCF1-47B0-B391-B11FD061939E}" destId="{E8D0128C-33EC-4B40-BE27-CF66B964B781}" srcOrd="1" destOrd="0" parTransId="{1AF69085-70B0-4F2D-A3C9-3CB9F9900B5F}" sibTransId="{44645BF6-0CE5-4EB3-ADFF-BCC59D0841C3}"/>
    <dgm:cxn modelId="{F136022B-19B8-4AF0-BBB6-B9045000CF85}" type="presOf" srcId="{3AB65010-18A6-495E-9879-B9A9BAE6CC40}" destId="{682EC6C4-75E4-4463-9F7A-590B7014DF40}" srcOrd="0" destOrd="2" presId="urn:microsoft.com/office/officeart/2005/8/layout/hList1"/>
    <dgm:cxn modelId="{30EC4F77-1F9E-4243-8BBD-C85BA78FD38A}" type="presOf" srcId="{E8D0128C-33EC-4B40-BE27-CF66B964B781}" destId="{1EF811C1-DB81-4250-8B18-697A05E24A0D}" srcOrd="0" destOrd="0" presId="urn:microsoft.com/office/officeart/2005/8/layout/hList1"/>
    <dgm:cxn modelId="{0759C5BA-F025-48F6-A5DC-D92DD47CD5E0}" type="presOf" srcId="{D778F1CE-DCF1-47B0-B391-B11FD061939E}" destId="{A9F6D0F4-A624-4301-8EC6-3BE06FD0A9FB}" srcOrd="0" destOrd="0" presId="urn:microsoft.com/office/officeart/2005/8/layout/hList1"/>
    <dgm:cxn modelId="{6EB59116-8AAC-44B2-A558-A38522C1FD96}" type="presOf" srcId="{B8F5FC1F-6AF6-441E-B48B-83C3FB8A4476}" destId="{36EBB03D-825D-4FA2-9480-AB4A6AFACB93}" srcOrd="0" destOrd="1" presId="urn:microsoft.com/office/officeart/2005/8/layout/hList1"/>
    <dgm:cxn modelId="{035DF718-CF6A-48C0-89B9-46C2CFA6B584}" type="presOf" srcId="{31F765C6-6C30-4910-AAAA-253952D39210}" destId="{36EBB03D-825D-4FA2-9480-AB4A6AFACB93}" srcOrd="0" destOrd="3" presId="urn:microsoft.com/office/officeart/2005/8/layout/hList1"/>
    <dgm:cxn modelId="{58420472-56C2-41D9-944D-BE529A30AF1B}" srcId="{0BF1E209-D08F-4E45-8B6F-5B41366AB676}" destId="{31F765C6-6C30-4910-AAAA-253952D39210}" srcOrd="3" destOrd="0" parTransId="{34542018-FFB8-47BD-B9E7-719BFE76B547}" sibTransId="{9ECAEEE9-33DC-43F3-B096-4D73EDBD5065}"/>
    <dgm:cxn modelId="{94D714CC-92AA-4E5D-B6E7-754FDA686972}" type="presOf" srcId="{7C2DCCC5-0A77-4B77-B32C-B33934CA6F17}" destId="{682EC6C4-75E4-4463-9F7A-590B7014DF40}" srcOrd="0" destOrd="3" presId="urn:microsoft.com/office/officeart/2005/8/layout/hList1"/>
    <dgm:cxn modelId="{2C1277E5-BE83-4D22-AC3C-1EFF390B0FCE}" srcId="{F60FD9C1-0C9E-4C09-BE76-5090248C322B}" destId="{524A020E-9B46-44AE-A457-97C81AA25E3B}" srcOrd="0" destOrd="0" parTransId="{C4D90F9E-0E1D-41E3-BC51-D2F8C44D9605}" sibTransId="{5F05D33F-3445-4436-BD25-EDA567A6D017}"/>
    <dgm:cxn modelId="{C5E6C9A8-AE64-41A3-9945-669AE1A0D9C1}" type="presOf" srcId="{524A020E-9B46-44AE-A457-97C81AA25E3B}" destId="{682EC6C4-75E4-4463-9F7A-590B7014DF40}" srcOrd="0" destOrd="0" presId="urn:microsoft.com/office/officeart/2005/8/layout/hList1"/>
    <dgm:cxn modelId="{71760C52-AD90-48F2-AF8B-2A1020D83DED}" type="presOf" srcId="{5701E4D8-387A-415E-AB99-5CCA009A131E}" destId="{F9E8A16D-7548-4140-ACB0-5F4B032B88A3}" srcOrd="0" destOrd="1" presId="urn:microsoft.com/office/officeart/2005/8/layout/hList1"/>
    <dgm:cxn modelId="{49DDE47F-39C3-4AF2-8163-AAB546E9E065}" srcId="{0BF1E209-D08F-4E45-8B6F-5B41366AB676}" destId="{F178A6A3-DABF-408B-8B1A-E5AC94927893}" srcOrd="2" destOrd="0" parTransId="{4605AAFC-3956-4F8B-B21B-516A75B48EE2}" sibTransId="{13DC9DA0-AE1C-40EE-BA8A-7004BA45136E}"/>
    <dgm:cxn modelId="{B19CAC76-A1EA-4B98-BF8B-57F969725431}" type="presOf" srcId="{6248C5EC-0A3D-4BA5-9F59-6148846C204C}" destId="{36EBB03D-825D-4FA2-9480-AB4A6AFACB93}" srcOrd="0" destOrd="0" presId="urn:microsoft.com/office/officeart/2005/8/layout/hList1"/>
    <dgm:cxn modelId="{174DAF1A-E7BD-4774-91DB-4A95DCCCE19C}" srcId="{0BF1E209-D08F-4E45-8B6F-5B41366AB676}" destId="{B8F5FC1F-6AF6-441E-B48B-83C3FB8A4476}" srcOrd="1" destOrd="0" parTransId="{668D4F47-8335-4F14-8B5A-A574CCBE5E29}" sibTransId="{683F0B84-A519-4EE9-9E32-7DC42A5EE237}"/>
    <dgm:cxn modelId="{DF3D5385-1E09-482A-8A53-7B3AE46B5B72}" type="presOf" srcId="{F591E127-B426-4C26-B48F-16922305CE92}" destId="{682EC6C4-75E4-4463-9F7A-590B7014DF40}" srcOrd="0" destOrd="1" presId="urn:microsoft.com/office/officeart/2005/8/layout/hList1"/>
    <dgm:cxn modelId="{EF8BCB12-D954-404E-8237-9B245E5DA9F2}" srcId="{E8D0128C-33EC-4B40-BE27-CF66B964B781}" destId="{5701E4D8-387A-415E-AB99-5CCA009A131E}" srcOrd="1" destOrd="0" parTransId="{4FE916F7-C727-40EC-9885-90F093D6545A}" sibTransId="{ACC8563F-B6E3-4B40-9E89-CBAE6759CFDD}"/>
    <dgm:cxn modelId="{AD850AA2-E387-4BD9-A7AF-987981B80D52}" srcId="{E8D0128C-33EC-4B40-BE27-CF66B964B781}" destId="{46646640-7C59-4F6A-BAEB-18AD424E82D7}" srcOrd="0" destOrd="0" parTransId="{C25AD8CB-AA2E-4CA9-92E3-5FE78DC14DFD}" sibTransId="{A97B1BA0-7852-497C-B735-33DDC5998F85}"/>
    <dgm:cxn modelId="{A3F2E2CF-9722-409C-AD6F-3E75A7BFE79E}" srcId="{F60FD9C1-0C9E-4C09-BE76-5090248C322B}" destId="{3AB65010-18A6-495E-9879-B9A9BAE6CC40}" srcOrd="2" destOrd="0" parTransId="{A6347445-0B7B-4970-9816-8B53ABC8FDE0}" sibTransId="{C4C01BB0-05CB-44F2-988F-DDA39C05946E}"/>
    <dgm:cxn modelId="{F264F9FC-E8DD-40EB-A81F-6A6E397BFB6A}" srcId="{D778F1CE-DCF1-47B0-B391-B11FD061939E}" destId="{0BF1E209-D08F-4E45-8B6F-5B41366AB676}" srcOrd="2" destOrd="0" parTransId="{8C8D819A-1AD3-471C-B61D-86D83CEC935A}" sibTransId="{7FC2B6DD-243A-4DDA-9AEC-AFC94CD96101}"/>
    <dgm:cxn modelId="{A90655C2-3C61-41C2-BB1D-B88DF78C0F65}" srcId="{F60FD9C1-0C9E-4C09-BE76-5090248C322B}" destId="{7C2DCCC5-0A77-4B77-B32C-B33934CA6F17}" srcOrd="3" destOrd="0" parTransId="{D361FD44-E3C6-4ADA-B803-EADF30CF7E6E}" sibTransId="{4C8F8E20-579F-440D-A828-C98AA7E228B8}"/>
    <dgm:cxn modelId="{F2FE1EEB-2481-4F46-97A0-91455145DEB8}" type="presOf" srcId="{F178A6A3-DABF-408B-8B1A-E5AC94927893}" destId="{36EBB03D-825D-4FA2-9480-AB4A6AFACB93}" srcOrd="0" destOrd="2" presId="urn:microsoft.com/office/officeart/2005/8/layout/hList1"/>
    <dgm:cxn modelId="{D2474795-2163-4553-9659-11795B42FB45}" srcId="{F60FD9C1-0C9E-4C09-BE76-5090248C322B}" destId="{F591E127-B426-4C26-B48F-16922305CE92}" srcOrd="1" destOrd="0" parTransId="{1952F3F9-B674-41E4-A0E2-4CB79D6DF1AF}" sibTransId="{AD8AC28C-3B03-4809-A722-3AB84C17E7CF}"/>
    <dgm:cxn modelId="{8D965830-6C25-432D-837C-F8EE9C9FB083}" type="presOf" srcId="{49456E84-F235-4A9F-AA93-672AC86EB66E}" destId="{F9E8A16D-7548-4140-ACB0-5F4B032B88A3}" srcOrd="0" destOrd="2" presId="urn:microsoft.com/office/officeart/2005/8/layout/hList1"/>
    <dgm:cxn modelId="{D37DB120-5AAD-4DE7-B4EF-6B12EE567AC2}" type="presOf" srcId="{0BF1E209-D08F-4E45-8B6F-5B41366AB676}" destId="{62940DA8-41F4-4BFF-A004-359DEE819306}" srcOrd="0" destOrd="0" presId="urn:microsoft.com/office/officeart/2005/8/layout/hList1"/>
    <dgm:cxn modelId="{47C54887-46B4-48E8-B3FD-1A8DFF9BEBC7}" type="presOf" srcId="{46646640-7C59-4F6A-BAEB-18AD424E82D7}" destId="{F9E8A16D-7548-4140-ACB0-5F4B032B88A3}" srcOrd="0" destOrd="0" presId="urn:microsoft.com/office/officeart/2005/8/layout/hList1"/>
    <dgm:cxn modelId="{4BBF5329-CB3F-43BA-A080-04932905FD7B}" type="presOf" srcId="{F60FD9C1-0C9E-4C09-BE76-5090248C322B}" destId="{36D913FC-82D0-4E17-827B-29932E5DE5DA}" srcOrd="0" destOrd="0" presId="urn:microsoft.com/office/officeart/2005/8/layout/hList1"/>
    <dgm:cxn modelId="{E5C4F722-6EE9-43C8-9A51-FEABB03D69ED}" srcId="{0BF1E209-D08F-4E45-8B6F-5B41366AB676}" destId="{6248C5EC-0A3D-4BA5-9F59-6148846C204C}" srcOrd="0" destOrd="0" parTransId="{FB5A74F7-912D-4485-BAC6-FF8B73F412CE}" sibTransId="{19D0AE55-1313-448D-9213-4E013EDD57A3}"/>
    <dgm:cxn modelId="{3679F32E-05DD-4B78-9DD5-18B0DA3B22EB}" srcId="{E8D0128C-33EC-4B40-BE27-CF66B964B781}" destId="{49456E84-F235-4A9F-AA93-672AC86EB66E}" srcOrd="2" destOrd="0" parTransId="{150A7D1A-7EF9-4C60-B0F7-2C17604227F3}" sibTransId="{B3B64290-CA61-45CD-9640-99AEC51E03A2}"/>
    <dgm:cxn modelId="{B0DDF888-338D-4E89-9617-800C9CECB568}" type="presParOf" srcId="{A9F6D0F4-A624-4301-8EC6-3BE06FD0A9FB}" destId="{23C7D8A0-453F-4B7D-9493-AD4EAF49BCE3}" srcOrd="0" destOrd="0" presId="urn:microsoft.com/office/officeart/2005/8/layout/hList1"/>
    <dgm:cxn modelId="{B7471D09-6B3E-482D-9CB3-82CBC72EB20D}" type="presParOf" srcId="{23C7D8A0-453F-4B7D-9493-AD4EAF49BCE3}" destId="{36D913FC-82D0-4E17-827B-29932E5DE5DA}" srcOrd="0" destOrd="0" presId="urn:microsoft.com/office/officeart/2005/8/layout/hList1"/>
    <dgm:cxn modelId="{E8487136-FBF5-4179-8F5F-710AE30CB8D4}" type="presParOf" srcId="{23C7D8A0-453F-4B7D-9493-AD4EAF49BCE3}" destId="{682EC6C4-75E4-4463-9F7A-590B7014DF40}" srcOrd="1" destOrd="0" presId="urn:microsoft.com/office/officeart/2005/8/layout/hList1"/>
    <dgm:cxn modelId="{9D4F14CF-7FE4-47A5-B4FB-0618BC5114F7}" type="presParOf" srcId="{A9F6D0F4-A624-4301-8EC6-3BE06FD0A9FB}" destId="{FCB00DA3-2F6A-4C57-AFCE-7C1E2D35D616}" srcOrd="1" destOrd="0" presId="urn:microsoft.com/office/officeart/2005/8/layout/hList1"/>
    <dgm:cxn modelId="{8C4F23F7-95DA-4EF9-9D52-7749240E9546}" type="presParOf" srcId="{A9F6D0F4-A624-4301-8EC6-3BE06FD0A9FB}" destId="{FF7E556E-A321-47AD-87D5-277A5FAB1B93}" srcOrd="2" destOrd="0" presId="urn:microsoft.com/office/officeart/2005/8/layout/hList1"/>
    <dgm:cxn modelId="{3C441CA9-2681-4E68-AF6D-6AE90B90D4E1}" type="presParOf" srcId="{FF7E556E-A321-47AD-87D5-277A5FAB1B93}" destId="{1EF811C1-DB81-4250-8B18-697A05E24A0D}" srcOrd="0" destOrd="0" presId="urn:microsoft.com/office/officeart/2005/8/layout/hList1"/>
    <dgm:cxn modelId="{0FFE4BD4-5201-43FA-9987-12F19EEA0FCD}" type="presParOf" srcId="{FF7E556E-A321-47AD-87D5-277A5FAB1B93}" destId="{F9E8A16D-7548-4140-ACB0-5F4B032B88A3}" srcOrd="1" destOrd="0" presId="urn:microsoft.com/office/officeart/2005/8/layout/hList1"/>
    <dgm:cxn modelId="{26FDECCC-EF39-4864-9184-6F473D0DC090}" type="presParOf" srcId="{A9F6D0F4-A624-4301-8EC6-3BE06FD0A9FB}" destId="{1B8775F8-F229-4D2C-9940-07F8847E3484}" srcOrd="3" destOrd="0" presId="urn:microsoft.com/office/officeart/2005/8/layout/hList1"/>
    <dgm:cxn modelId="{D4F175D7-B807-478A-9BB2-D954352408D5}" type="presParOf" srcId="{A9F6D0F4-A624-4301-8EC6-3BE06FD0A9FB}" destId="{57EB2FA4-5F4D-419A-A0FA-934298915F23}" srcOrd="4" destOrd="0" presId="urn:microsoft.com/office/officeart/2005/8/layout/hList1"/>
    <dgm:cxn modelId="{0B9CA58A-5935-46DE-83F2-755D261F8C05}" type="presParOf" srcId="{57EB2FA4-5F4D-419A-A0FA-934298915F23}" destId="{62940DA8-41F4-4BFF-A004-359DEE819306}" srcOrd="0" destOrd="0" presId="urn:microsoft.com/office/officeart/2005/8/layout/hList1"/>
    <dgm:cxn modelId="{D264DE84-0387-4B95-B16A-012CA8D7F898}" type="presParOf" srcId="{57EB2FA4-5F4D-419A-A0FA-934298915F23}" destId="{36EBB03D-825D-4FA2-9480-AB4A6AFACB9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3AF59-5421-447B-BBF0-3B02757429DC}" type="doc">
      <dgm:prSet loTypeId="urn:microsoft.com/office/officeart/2005/8/layout/hChevron3" loCatId="process" qsTypeId="urn:microsoft.com/office/officeart/2005/8/quickstyle/3d4" qsCatId="3D" csTypeId="urn:microsoft.com/office/officeart/2005/8/colors/colorful1" csCatId="colorful" phldr="1"/>
      <dgm:spPr/>
    </dgm:pt>
    <dgm:pt modelId="{DEE2112B-C385-4AA8-87A4-5667AEA5712B}">
      <dgm:prSet phldrT="[Texto]"/>
      <dgm:spPr>
        <a:solidFill>
          <a:srgbClr val="80CB05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Fondos</a:t>
          </a:r>
          <a:endParaRPr lang="es-ES" b="1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9A73B174-0719-4814-88DB-9575F714C77A}" type="parTrans" cxnId="{0B13DF53-AF86-48CB-A66D-08DEE4D7CBD7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0B818793-78F5-4C69-81E1-1EEBED5B8223}" type="sibTrans" cxnId="{0B13DF53-AF86-48CB-A66D-08DEE4D7CBD7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C61EDB6A-70AA-47A4-859F-661B14A7BA91}">
      <dgm:prSet phldrT="[Texto]"/>
      <dgm:spPr>
        <a:solidFill>
          <a:srgbClr val="FEC20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Subsidios</a:t>
          </a:r>
          <a:endParaRPr lang="es-ES" b="1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6260E1EB-0B3D-46CA-816C-EFF198A41817}" type="parTrans" cxnId="{208362C3-0CD8-4853-9681-9BD55CD5415B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B4DB904F-74A7-4D47-B325-AC2AD22C6F4D}" type="sibTrans" cxnId="{208362C3-0CD8-4853-9681-9BD55CD5415B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E1459CC-5350-45B8-93C2-2425A883C107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Convenios</a:t>
          </a:r>
          <a:endParaRPr lang="es-ES" b="1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7D37584-2510-4401-9E52-50B0A151C6CD}" type="parTrans" cxnId="{4676E97C-AADD-4B11-8DE4-A8718A076025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059061DD-C0E9-4E22-9813-E9E07224EA45}" type="sibTrans" cxnId="{4676E97C-AADD-4B11-8DE4-A8718A076025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718F59FF-AC96-4AFF-8AA5-FAB4958FD8F2}">
      <dgm:prSet phldrT="[Texto]"/>
      <dgm:spPr>
        <a:solidFill>
          <a:srgbClr val="80CB05"/>
        </a:solidFill>
      </dgm:spPr>
      <dgm:t>
        <a:bodyPr/>
        <a:lstStyle/>
        <a:p>
          <a:r>
            <a:rPr lang="es-ES" b="1" smtClean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Programas</a:t>
          </a:r>
          <a:endParaRPr lang="es-ES" b="1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F8A4DBC-928D-4B09-9AAE-9E9256E739DB}" type="parTrans" cxnId="{0CE3FC31-A2B9-463B-9025-FE3E8F86A49E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CF04E8A1-EFE1-4DC7-9C79-18B82790ED17}" type="sibTrans" cxnId="{0CE3FC31-A2B9-463B-9025-FE3E8F86A49E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C3C7E894-797B-423E-9EC1-253FA4C228AA}">
      <dgm:prSet phldrT="[Texto]"/>
      <dgm:spPr>
        <a:solidFill>
          <a:srgbClr val="FEC20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Ingresos Propios</a:t>
          </a:r>
          <a:endParaRPr lang="es-ES" b="1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F1840752-A61E-4228-80C6-28E3DDD868CB}" type="parTrans" cxnId="{A97104CF-DDA1-4188-BBC2-CE8B34B50D9D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6914A6CC-9ED3-41BB-BF96-2E1EA2C48982}" type="sibTrans" cxnId="{A97104CF-DDA1-4188-BBC2-CE8B34B50D9D}">
      <dgm:prSet/>
      <dgm:spPr/>
      <dgm:t>
        <a:bodyPr/>
        <a:lstStyle/>
        <a:p>
          <a:endParaRPr lang="es-ES" b="0">
            <a:solidFill>
              <a:schemeClr val="bg1">
                <a:lumMod val="95000"/>
                <a:lumOff val="5000"/>
              </a:schemeClr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92694E45-33A5-414D-AFFA-5314DAE8712C}" type="pres">
      <dgm:prSet presAssocID="{C963AF59-5421-447B-BBF0-3B02757429DC}" presName="Name0" presStyleCnt="0">
        <dgm:presLayoutVars>
          <dgm:dir/>
          <dgm:resizeHandles val="exact"/>
        </dgm:presLayoutVars>
      </dgm:prSet>
      <dgm:spPr/>
    </dgm:pt>
    <dgm:pt modelId="{168E315E-5990-4376-BC9B-70CFC6E033F0}" type="pres">
      <dgm:prSet presAssocID="{DEE2112B-C385-4AA8-87A4-5667AEA5712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B4EE96-3293-4AC0-8BFA-0005ED1E3934}" type="pres">
      <dgm:prSet presAssocID="{0B818793-78F5-4C69-81E1-1EEBED5B8223}" presName="parSpace" presStyleCnt="0"/>
      <dgm:spPr/>
    </dgm:pt>
    <dgm:pt modelId="{96359A9F-078E-4FA0-A4C8-DE2C6ACEA7D4}" type="pres">
      <dgm:prSet presAssocID="{C61EDB6A-70AA-47A4-859F-661B14A7BA9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3A601-6E90-4ED2-8DCB-1553D9A1A1A6}" type="pres">
      <dgm:prSet presAssocID="{B4DB904F-74A7-4D47-B325-AC2AD22C6F4D}" presName="parSpace" presStyleCnt="0"/>
      <dgm:spPr/>
    </dgm:pt>
    <dgm:pt modelId="{42DF057A-9D3D-41B5-A057-8689157B0C98}" type="pres">
      <dgm:prSet presAssocID="{5E1459CC-5350-45B8-93C2-2425A883C107}" presName="parTxOnly" presStyleLbl="node1" presStyleIdx="2" presStyleCnt="5" custLinFactNeighborX="16043" custLinFactNeighborY="-1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E5867-88A6-42EF-B2C8-8AF45C5A07BA}" type="pres">
      <dgm:prSet presAssocID="{059061DD-C0E9-4E22-9813-E9E07224EA45}" presName="parSpace" presStyleCnt="0"/>
      <dgm:spPr/>
    </dgm:pt>
    <dgm:pt modelId="{1D02B992-F13A-4BC7-A7B1-D2DD7DEAC29A}" type="pres">
      <dgm:prSet presAssocID="{718F59FF-AC96-4AFF-8AA5-FAB4958FD8F2}" presName="parTxOnly" presStyleLbl="node1" presStyleIdx="3" presStyleCnt="5" custLinFactNeighborX="16043" custLinFactNeighborY="-1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7CF85C-7479-4734-AF2D-B363E93EA66D}" type="pres">
      <dgm:prSet presAssocID="{CF04E8A1-EFE1-4DC7-9C79-18B82790ED17}" presName="parSpace" presStyleCnt="0"/>
      <dgm:spPr/>
    </dgm:pt>
    <dgm:pt modelId="{47301935-EA5B-46A8-B320-FEC3114E6811}" type="pres">
      <dgm:prSet presAssocID="{C3C7E894-797B-423E-9EC1-253FA4C228AA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76E97C-AADD-4B11-8DE4-A8718A076025}" srcId="{C963AF59-5421-447B-BBF0-3B02757429DC}" destId="{5E1459CC-5350-45B8-93C2-2425A883C107}" srcOrd="2" destOrd="0" parTransId="{57D37584-2510-4401-9E52-50B0A151C6CD}" sibTransId="{059061DD-C0E9-4E22-9813-E9E07224EA45}"/>
    <dgm:cxn modelId="{24714E51-0F17-4DEC-BEEF-953222C04C18}" type="presOf" srcId="{C61EDB6A-70AA-47A4-859F-661B14A7BA91}" destId="{96359A9F-078E-4FA0-A4C8-DE2C6ACEA7D4}" srcOrd="0" destOrd="0" presId="urn:microsoft.com/office/officeart/2005/8/layout/hChevron3"/>
    <dgm:cxn modelId="{D853E993-CFE4-4AA7-BC99-1B55311771A0}" type="presOf" srcId="{C3C7E894-797B-423E-9EC1-253FA4C228AA}" destId="{47301935-EA5B-46A8-B320-FEC3114E6811}" srcOrd="0" destOrd="0" presId="urn:microsoft.com/office/officeart/2005/8/layout/hChevron3"/>
    <dgm:cxn modelId="{7842E2A6-C453-4257-BCA2-B68B5168558A}" type="presOf" srcId="{5E1459CC-5350-45B8-93C2-2425A883C107}" destId="{42DF057A-9D3D-41B5-A057-8689157B0C98}" srcOrd="0" destOrd="0" presId="urn:microsoft.com/office/officeart/2005/8/layout/hChevron3"/>
    <dgm:cxn modelId="{084BEEA3-23E8-4D81-A19E-A3E355E0DD04}" type="presOf" srcId="{C963AF59-5421-447B-BBF0-3B02757429DC}" destId="{92694E45-33A5-414D-AFFA-5314DAE8712C}" srcOrd="0" destOrd="0" presId="urn:microsoft.com/office/officeart/2005/8/layout/hChevron3"/>
    <dgm:cxn modelId="{208362C3-0CD8-4853-9681-9BD55CD5415B}" srcId="{C963AF59-5421-447B-BBF0-3B02757429DC}" destId="{C61EDB6A-70AA-47A4-859F-661B14A7BA91}" srcOrd="1" destOrd="0" parTransId="{6260E1EB-0B3D-46CA-816C-EFF198A41817}" sibTransId="{B4DB904F-74A7-4D47-B325-AC2AD22C6F4D}"/>
    <dgm:cxn modelId="{0B13DF53-AF86-48CB-A66D-08DEE4D7CBD7}" srcId="{C963AF59-5421-447B-BBF0-3B02757429DC}" destId="{DEE2112B-C385-4AA8-87A4-5667AEA5712B}" srcOrd="0" destOrd="0" parTransId="{9A73B174-0719-4814-88DB-9575F714C77A}" sibTransId="{0B818793-78F5-4C69-81E1-1EEBED5B8223}"/>
    <dgm:cxn modelId="{0CE3FC31-A2B9-463B-9025-FE3E8F86A49E}" srcId="{C963AF59-5421-447B-BBF0-3B02757429DC}" destId="{718F59FF-AC96-4AFF-8AA5-FAB4958FD8F2}" srcOrd="3" destOrd="0" parTransId="{5F8A4DBC-928D-4B09-9AAE-9E9256E739DB}" sibTransId="{CF04E8A1-EFE1-4DC7-9C79-18B82790ED17}"/>
    <dgm:cxn modelId="{A97104CF-DDA1-4188-BBC2-CE8B34B50D9D}" srcId="{C963AF59-5421-447B-BBF0-3B02757429DC}" destId="{C3C7E894-797B-423E-9EC1-253FA4C228AA}" srcOrd="4" destOrd="0" parTransId="{F1840752-A61E-4228-80C6-28E3DDD868CB}" sibTransId="{6914A6CC-9ED3-41BB-BF96-2E1EA2C48982}"/>
    <dgm:cxn modelId="{9EDD9CA4-EB2F-47BC-A2C3-F6EC3AB76DEC}" type="presOf" srcId="{718F59FF-AC96-4AFF-8AA5-FAB4958FD8F2}" destId="{1D02B992-F13A-4BC7-A7B1-D2DD7DEAC29A}" srcOrd="0" destOrd="0" presId="urn:microsoft.com/office/officeart/2005/8/layout/hChevron3"/>
    <dgm:cxn modelId="{953F561B-92EF-4385-A9E1-DBBF618BA867}" type="presOf" srcId="{DEE2112B-C385-4AA8-87A4-5667AEA5712B}" destId="{168E315E-5990-4376-BC9B-70CFC6E033F0}" srcOrd="0" destOrd="0" presId="urn:microsoft.com/office/officeart/2005/8/layout/hChevron3"/>
    <dgm:cxn modelId="{A1922CB7-2A26-4B03-B475-E261DA237AC9}" type="presParOf" srcId="{92694E45-33A5-414D-AFFA-5314DAE8712C}" destId="{168E315E-5990-4376-BC9B-70CFC6E033F0}" srcOrd="0" destOrd="0" presId="urn:microsoft.com/office/officeart/2005/8/layout/hChevron3"/>
    <dgm:cxn modelId="{2E534568-47E2-4084-893E-8AA21CBCCAEA}" type="presParOf" srcId="{92694E45-33A5-414D-AFFA-5314DAE8712C}" destId="{08B4EE96-3293-4AC0-8BFA-0005ED1E3934}" srcOrd="1" destOrd="0" presId="urn:microsoft.com/office/officeart/2005/8/layout/hChevron3"/>
    <dgm:cxn modelId="{AE2BFAEF-C1D0-4A33-A0CB-25BE41BC3385}" type="presParOf" srcId="{92694E45-33A5-414D-AFFA-5314DAE8712C}" destId="{96359A9F-078E-4FA0-A4C8-DE2C6ACEA7D4}" srcOrd="2" destOrd="0" presId="urn:microsoft.com/office/officeart/2005/8/layout/hChevron3"/>
    <dgm:cxn modelId="{3190BAA9-7B91-4B2D-835A-A90E93BCBCB1}" type="presParOf" srcId="{92694E45-33A5-414D-AFFA-5314DAE8712C}" destId="{E603A601-6E90-4ED2-8DCB-1553D9A1A1A6}" srcOrd="3" destOrd="0" presId="urn:microsoft.com/office/officeart/2005/8/layout/hChevron3"/>
    <dgm:cxn modelId="{08F7B15F-FDC6-485D-AA15-E26B34A964E0}" type="presParOf" srcId="{92694E45-33A5-414D-AFFA-5314DAE8712C}" destId="{42DF057A-9D3D-41B5-A057-8689157B0C98}" srcOrd="4" destOrd="0" presId="urn:microsoft.com/office/officeart/2005/8/layout/hChevron3"/>
    <dgm:cxn modelId="{825230CD-D210-4AEC-96AC-30FDB6F13AEC}" type="presParOf" srcId="{92694E45-33A5-414D-AFFA-5314DAE8712C}" destId="{6DEE5867-88A6-42EF-B2C8-8AF45C5A07BA}" srcOrd="5" destOrd="0" presId="urn:microsoft.com/office/officeart/2005/8/layout/hChevron3"/>
    <dgm:cxn modelId="{76D26CD9-953F-4318-9826-71B77ED892A8}" type="presParOf" srcId="{92694E45-33A5-414D-AFFA-5314DAE8712C}" destId="{1D02B992-F13A-4BC7-A7B1-D2DD7DEAC29A}" srcOrd="6" destOrd="0" presId="urn:microsoft.com/office/officeart/2005/8/layout/hChevron3"/>
    <dgm:cxn modelId="{78B89992-E165-4F96-9030-6DB7E1BEAB17}" type="presParOf" srcId="{92694E45-33A5-414D-AFFA-5314DAE8712C}" destId="{757CF85C-7479-4734-AF2D-B363E93EA66D}" srcOrd="7" destOrd="0" presId="urn:microsoft.com/office/officeart/2005/8/layout/hChevron3"/>
    <dgm:cxn modelId="{3CFEA006-716E-4953-BEAE-4B941BCDF0D6}" type="presParOf" srcId="{92694E45-33A5-414D-AFFA-5314DAE8712C}" destId="{47301935-EA5B-46A8-B320-FEC3114E68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DA1357-6D5B-4DE5-A6E3-D94FDCE4D1C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33D8D24-E3AD-4B78-9C85-2E1C5E3660CB}">
      <dgm:prSet phldrT="[Texto]" custT="1"/>
      <dgm:spPr>
        <a:solidFill>
          <a:srgbClr val="80CB05"/>
        </a:solidFill>
      </dgm:spPr>
      <dgm:t>
        <a:bodyPr/>
        <a:lstStyle/>
        <a:p>
          <a:pPr algn="ctr"/>
          <a:r>
            <a:rPr lang="es-MX" sz="2500" dirty="0" smtClean="0">
              <a:solidFill>
                <a:schemeClr val="tx1"/>
              </a:solidFill>
            </a:rPr>
            <a:t>Definición del Programa de Inversión </a:t>
          </a:r>
          <a:endParaRPr lang="es-MX" sz="2500" dirty="0">
            <a:solidFill>
              <a:schemeClr val="tx1"/>
            </a:solidFill>
          </a:endParaRPr>
        </a:p>
      </dgm:t>
    </dgm:pt>
    <dgm:pt modelId="{955AAA43-2B1D-4E5B-B1B7-DDC1BDBB25DC}" type="par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30FA1DE-7AE6-4465-A216-8F37DF032A9F}" type="sib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15B0C76-53C2-4500-B5AA-F5C539636E2E}">
      <dgm:prSet phldrT="[Texto]" custT="1"/>
      <dgm:spPr>
        <a:solidFill>
          <a:srgbClr val="80CB05"/>
        </a:solidFill>
      </dgm:spPr>
      <dgm:t>
        <a:bodyPr/>
        <a:lstStyle/>
        <a:p>
          <a:pPr algn="ctr"/>
          <a:endParaRPr lang="es-MX" sz="1000" dirty="0">
            <a:solidFill>
              <a:schemeClr val="tx1"/>
            </a:solidFill>
          </a:endParaRPr>
        </a:p>
      </dgm:t>
    </dgm:pt>
    <dgm:pt modelId="{EC78BEDD-BAB6-4921-AFB3-9D4DA48CEF95}" type="parTrans" cxnId="{3155113B-9DB8-468D-86FC-866DBB7E756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DDC5680-37FE-47BB-A136-CC3737ED9DF8}" type="sibTrans" cxnId="{3155113B-9DB8-468D-86FC-866DBB7E756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4F026CA-519F-47AD-B9EE-A02E7666689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500" dirty="0" smtClean="0">
              <a:solidFill>
                <a:schemeClr val="tx1"/>
              </a:solidFill>
            </a:rPr>
            <a:t>Aprobación del Programa de Inversión</a:t>
          </a:r>
          <a:endParaRPr lang="es-MX" sz="2500" dirty="0">
            <a:solidFill>
              <a:schemeClr val="tx1"/>
            </a:solidFill>
          </a:endParaRPr>
        </a:p>
      </dgm:t>
    </dgm:pt>
    <dgm:pt modelId="{6B126991-1D92-46B3-8963-593128908C26}" type="par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497D135-94BF-4A9E-81E2-98B3ACADFE00}" type="sib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B6C0C39D-29F1-46C6-BA82-2986A8991278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Registro en SIMVER</a:t>
          </a:r>
          <a:endParaRPr lang="es-MX" sz="2800" b="1" dirty="0">
            <a:solidFill>
              <a:schemeClr val="tx1"/>
            </a:solidFill>
          </a:endParaRPr>
        </a:p>
      </dgm:t>
    </dgm:pt>
    <dgm:pt modelId="{F21249C9-143D-42E1-B71C-A83576C2DD82}" type="par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3193467-AB56-48EA-A811-741B0269ECE4}" type="sib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EB4D34F8-ABD7-4191-9D81-EEB57B62DB8D}" type="pres">
      <dgm:prSet presAssocID="{A1DA1357-6D5B-4DE5-A6E3-D94FDCE4D1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09B32B-7B54-4468-949F-01AEFA5A3543}" type="pres">
      <dgm:prSet presAssocID="{A1DA1357-6D5B-4DE5-A6E3-D94FDCE4D1C0}" presName="arrow" presStyleLbl="bgShp" presStyleIdx="0" presStyleCnt="1" custLinFactNeighborX="8824" custLinFactNeighborY="-161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MX"/>
        </a:p>
      </dgm:t>
    </dgm:pt>
    <dgm:pt modelId="{675DC000-843E-4905-82B6-6FBB86266BA7}" type="pres">
      <dgm:prSet presAssocID="{A1DA1357-6D5B-4DE5-A6E3-D94FDCE4D1C0}" presName="linearProcess" presStyleCnt="0"/>
      <dgm:spPr/>
    </dgm:pt>
    <dgm:pt modelId="{D357F1EE-F24C-4749-BD41-A417E896F590}" type="pres">
      <dgm:prSet presAssocID="{333D8D24-E3AD-4B78-9C85-2E1C5E3660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E0527C-DB4A-4E3C-8AF3-68B6858DF3DD}" type="pres">
      <dgm:prSet presAssocID="{130FA1DE-7AE6-4465-A216-8F37DF032A9F}" presName="sibTrans" presStyleCnt="0"/>
      <dgm:spPr/>
    </dgm:pt>
    <dgm:pt modelId="{BD591C50-121E-4E67-8254-A9676E809A15}" type="pres">
      <dgm:prSet presAssocID="{F4F026CA-519F-47AD-B9EE-A02E7666689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0F9FDF-1DB4-4194-A08B-59B9DED04BD2}" type="pres">
      <dgm:prSet presAssocID="{1497D135-94BF-4A9E-81E2-98B3ACADFE00}" presName="sibTrans" presStyleCnt="0"/>
      <dgm:spPr/>
    </dgm:pt>
    <dgm:pt modelId="{6AA67D04-2E43-4B64-91FB-C2F33E7F0B88}" type="pres">
      <dgm:prSet presAssocID="{B6C0C39D-29F1-46C6-BA82-2986A89912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30BCF7-FCC2-41EB-9C6B-44FFFED93EF6}" srcId="{A1DA1357-6D5B-4DE5-A6E3-D94FDCE4D1C0}" destId="{F4F026CA-519F-47AD-B9EE-A02E76666892}" srcOrd="1" destOrd="0" parTransId="{6B126991-1D92-46B3-8963-593128908C26}" sibTransId="{1497D135-94BF-4A9E-81E2-98B3ACADFE00}"/>
    <dgm:cxn modelId="{08455C92-FD0A-47E0-8F67-1D8F90583A1C}" type="presOf" srcId="{C15B0C76-53C2-4500-B5AA-F5C539636E2E}" destId="{D357F1EE-F24C-4749-BD41-A417E896F590}" srcOrd="0" destOrd="1" presId="urn:microsoft.com/office/officeart/2005/8/layout/hProcess9"/>
    <dgm:cxn modelId="{D73A41F4-FA4E-4904-8B06-B2DEE2B233E4}" srcId="{A1DA1357-6D5B-4DE5-A6E3-D94FDCE4D1C0}" destId="{B6C0C39D-29F1-46C6-BA82-2986A8991278}" srcOrd="2" destOrd="0" parTransId="{F21249C9-143D-42E1-B71C-A83576C2DD82}" sibTransId="{93193467-AB56-48EA-A811-741B0269ECE4}"/>
    <dgm:cxn modelId="{BE8E88F0-37C9-4179-AE3F-CF62341AFAE4}" type="presOf" srcId="{B6C0C39D-29F1-46C6-BA82-2986A8991278}" destId="{6AA67D04-2E43-4B64-91FB-C2F33E7F0B88}" srcOrd="0" destOrd="0" presId="urn:microsoft.com/office/officeart/2005/8/layout/hProcess9"/>
    <dgm:cxn modelId="{A4D99671-6CFC-4BE4-8D03-54FBDF39D9AD}" type="presOf" srcId="{333D8D24-E3AD-4B78-9C85-2E1C5E3660CB}" destId="{D357F1EE-F24C-4749-BD41-A417E896F590}" srcOrd="0" destOrd="0" presId="urn:microsoft.com/office/officeart/2005/8/layout/hProcess9"/>
    <dgm:cxn modelId="{3155113B-9DB8-468D-86FC-866DBB7E7560}" srcId="{333D8D24-E3AD-4B78-9C85-2E1C5E3660CB}" destId="{C15B0C76-53C2-4500-B5AA-F5C539636E2E}" srcOrd="0" destOrd="0" parTransId="{EC78BEDD-BAB6-4921-AFB3-9D4DA48CEF95}" sibTransId="{9DDC5680-37FE-47BB-A136-CC3737ED9DF8}"/>
    <dgm:cxn modelId="{668A1E01-B68A-4955-B25B-B2CFBCB5D372}" type="presOf" srcId="{F4F026CA-519F-47AD-B9EE-A02E76666892}" destId="{BD591C50-121E-4E67-8254-A9676E809A15}" srcOrd="0" destOrd="0" presId="urn:microsoft.com/office/officeart/2005/8/layout/hProcess9"/>
    <dgm:cxn modelId="{3D859199-ED53-49C8-8BC3-2880D856C91D}" srcId="{A1DA1357-6D5B-4DE5-A6E3-D94FDCE4D1C0}" destId="{333D8D24-E3AD-4B78-9C85-2E1C5E3660CB}" srcOrd="0" destOrd="0" parTransId="{955AAA43-2B1D-4E5B-B1B7-DDC1BDBB25DC}" sibTransId="{130FA1DE-7AE6-4465-A216-8F37DF032A9F}"/>
    <dgm:cxn modelId="{6192C745-6BC8-48E7-A4DD-CF8C7A93078E}" type="presOf" srcId="{A1DA1357-6D5B-4DE5-A6E3-D94FDCE4D1C0}" destId="{EB4D34F8-ABD7-4191-9D81-EEB57B62DB8D}" srcOrd="0" destOrd="0" presId="urn:microsoft.com/office/officeart/2005/8/layout/hProcess9"/>
    <dgm:cxn modelId="{6EA623B2-FEE8-49DA-A904-27E13B95D892}" type="presParOf" srcId="{EB4D34F8-ABD7-4191-9D81-EEB57B62DB8D}" destId="{4909B32B-7B54-4468-949F-01AEFA5A3543}" srcOrd="0" destOrd="0" presId="urn:microsoft.com/office/officeart/2005/8/layout/hProcess9"/>
    <dgm:cxn modelId="{0935BFA5-C9AF-49FA-B816-6A4D0E9AA111}" type="presParOf" srcId="{EB4D34F8-ABD7-4191-9D81-EEB57B62DB8D}" destId="{675DC000-843E-4905-82B6-6FBB86266BA7}" srcOrd="1" destOrd="0" presId="urn:microsoft.com/office/officeart/2005/8/layout/hProcess9"/>
    <dgm:cxn modelId="{9038D9FC-63D7-4C40-AB6A-F30F67AE9EF0}" type="presParOf" srcId="{675DC000-843E-4905-82B6-6FBB86266BA7}" destId="{D357F1EE-F24C-4749-BD41-A417E896F590}" srcOrd="0" destOrd="0" presId="urn:microsoft.com/office/officeart/2005/8/layout/hProcess9"/>
    <dgm:cxn modelId="{AAC42CF7-6189-4D4B-BE0F-D3561B0142E5}" type="presParOf" srcId="{675DC000-843E-4905-82B6-6FBB86266BA7}" destId="{4DE0527C-DB4A-4E3C-8AF3-68B6858DF3DD}" srcOrd="1" destOrd="0" presId="urn:microsoft.com/office/officeart/2005/8/layout/hProcess9"/>
    <dgm:cxn modelId="{4233050E-35C2-4A60-AE2A-15952984D5BD}" type="presParOf" srcId="{675DC000-843E-4905-82B6-6FBB86266BA7}" destId="{BD591C50-121E-4E67-8254-A9676E809A15}" srcOrd="2" destOrd="0" presId="urn:microsoft.com/office/officeart/2005/8/layout/hProcess9"/>
    <dgm:cxn modelId="{39BFBF64-AC2F-4A6E-9C5C-9B76714DACAD}" type="presParOf" srcId="{675DC000-843E-4905-82B6-6FBB86266BA7}" destId="{260F9FDF-1DB4-4194-A08B-59B9DED04BD2}" srcOrd="3" destOrd="0" presId="urn:microsoft.com/office/officeart/2005/8/layout/hProcess9"/>
    <dgm:cxn modelId="{1588DDAF-6681-42AF-8FE7-0E43526A5176}" type="presParOf" srcId="{675DC000-843E-4905-82B6-6FBB86266BA7}" destId="{6AA67D04-2E43-4B64-91FB-C2F33E7F0B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1DA1357-6D5B-4DE5-A6E3-D94FDCE4D1C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33D8D24-E3AD-4B78-9C85-2E1C5E3660CB}">
      <dgm:prSet phldrT="[Texto]" custT="1"/>
      <dgm:spPr/>
      <dgm:t>
        <a:bodyPr/>
        <a:lstStyle/>
        <a:p>
          <a:r>
            <a:rPr lang="es-MX" sz="3400" dirty="0" smtClean="0"/>
            <a:t>31 de marzo</a:t>
          </a:r>
          <a:endParaRPr lang="es-MX" sz="3400" dirty="0"/>
        </a:p>
      </dgm:t>
    </dgm:pt>
    <dgm:pt modelId="{955AAA43-2B1D-4E5B-B1B7-DDC1BDBB25DC}" type="par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30FA1DE-7AE6-4465-A216-8F37DF032A9F}" type="sib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4F026CA-519F-47AD-B9EE-A02E76666892}">
      <dgm:prSet phldrT="[Texto]" custT="1"/>
      <dgm:spPr/>
      <dgm:t>
        <a:bodyPr/>
        <a:lstStyle/>
        <a:p>
          <a:r>
            <a:rPr lang="es-MX" sz="3400" dirty="0" smtClean="0"/>
            <a:t>Prórroga</a:t>
          </a:r>
          <a:endParaRPr lang="es-MX" sz="3400" dirty="0"/>
        </a:p>
      </dgm:t>
    </dgm:pt>
    <dgm:pt modelId="{6B126991-1D92-46B3-8963-593128908C26}" type="par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497D135-94BF-4A9E-81E2-98B3ACADFE00}" type="sib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B6C0C39D-29F1-46C6-BA82-2986A8991278}">
      <dgm:prSet phldrT="[Texto]" custT="1"/>
      <dgm:spPr/>
      <dgm:t>
        <a:bodyPr/>
        <a:lstStyle/>
        <a:p>
          <a:r>
            <a:rPr lang="es-MX" sz="3400" b="1" dirty="0" smtClean="0">
              <a:solidFill>
                <a:schemeClr val="tx1"/>
              </a:solidFill>
            </a:rPr>
            <a:t>15 de abril</a:t>
          </a:r>
          <a:endParaRPr lang="es-MX" sz="3400" b="1" dirty="0">
            <a:solidFill>
              <a:schemeClr val="tx1"/>
            </a:solidFill>
          </a:endParaRPr>
        </a:p>
      </dgm:t>
    </dgm:pt>
    <dgm:pt modelId="{F21249C9-143D-42E1-B71C-A83576C2DD82}" type="par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3193467-AB56-48EA-A811-741B0269ECE4}" type="sib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086E3B48-293A-4052-81BB-19560FFE3C63}" type="pres">
      <dgm:prSet presAssocID="{A1DA1357-6D5B-4DE5-A6E3-D94FDCE4D1C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EAD3337-50C7-422B-87AA-DEB34E7BD62E}" type="pres">
      <dgm:prSet presAssocID="{333D8D24-E3AD-4B78-9C85-2E1C5E3660CB}" presName="Accent1" presStyleCnt="0"/>
      <dgm:spPr/>
    </dgm:pt>
    <dgm:pt modelId="{E41216B1-E07C-4FDC-AA03-75B92B26458E}" type="pres">
      <dgm:prSet presAssocID="{333D8D24-E3AD-4B78-9C85-2E1C5E3660CB}" presName="Accent" presStyleLbl="node1" presStyleIdx="0" presStyleCnt="3"/>
      <dgm:spPr>
        <a:solidFill>
          <a:srgbClr val="80CB05"/>
        </a:solidFill>
      </dgm:spPr>
      <dgm:t>
        <a:bodyPr/>
        <a:lstStyle/>
        <a:p>
          <a:endParaRPr lang="es-MX"/>
        </a:p>
      </dgm:t>
    </dgm:pt>
    <dgm:pt modelId="{D82305D4-B1A4-4545-A21A-7A78A227CDF5}" type="pres">
      <dgm:prSet presAssocID="{333D8D24-E3AD-4B78-9C85-2E1C5E3660C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CF8BA7-6754-44FA-A82C-DCDEDE708416}" type="pres">
      <dgm:prSet presAssocID="{F4F026CA-519F-47AD-B9EE-A02E76666892}" presName="Accent2" presStyleCnt="0"/>
      <dgm:spPr/>
    </dgm:pt>
    <dgm:pt modelId="{8093A95B-F3B4-4768-AFDA-09DAB5FA5439}" type="pres">
      <dgm:prSet presAssocID="{F4F026CA-519F-47AD-B9EE-A02E76666892}" presName="Accent" presStyleLbl="node1" presStyleIdx="1" presStyleCnt="3"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ABA9472D-4FDA-4296-8C1F-47D392DE79F0}" type="pres">
      <dgm:prSet presAssocID="{F4F026CA-519F-47AD-B9EE-A02E76666892}" presName="Parent2" presStyleLbl="revTx" presStyleIdx="1" presStyleCnt="3" custScaleX="1504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FCDBE7-C4EC-483A-A287-CAFD50270ED4}" type="pres">
      <dgm:prSet presAssocID="{B6C0C39D-29F1-46C6-BA82-2986A8991278}" presName="Accent3" presStyleCnt="0"/>
      <dgm:spPr/>
    </dgm:pt>
    <dgm:pt modelId="{C9C8CA21-0B04-496F-9926-077117F75BF2}" type="pres">
      <dgm:prSet presAssocID="{B6C0C39D-29F1-46C6-BA82-2986A8991278}" presName="Accent" presStyleLbl="node1" presStyleIdx="2" presStyleCnt="3"/>
      <dgm:spPr>
        <a:solidFill>
          <a:srgbClr val="FEC200"/>
        </a:solidFill>
      </dgm:spPr>
      <dgm:t>
        <a:bodyPr/>
        <a:lstStyle/>
        <a:p>
          <a:endParaRPr lang="es-MX"/>
        </a:p>
      </dgm:t>
    </dgm:pt>
    <dgm:pt modelId="{2444BA71-E406-49CC-9AB4-63755427E9E8}" type="pres">
      <dgm:prSet presAssocID="{B6C0C39D-29F1-46C6-BA82-2986A899127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30BCF7-FCC2-41EB-9C6B-44FFFED93EF6}" srcId="{A1DA1357-6D5B-4DE5-A6E3-D94FDCE4D1C0}" destId="{F4F026CA-519F-47AD-B9EE-A02E76666892}" srcOrd="1" destOrd="0" parTransId="{6B126991-1D92-46B3-8963-593128908C26}" sibTransId="{1497D135-94BF-4A9E-81E2-98B3ACADFE00}"/>
    <dgm:cxn modelId="{D73A41F4-FA4E-4904-8B06-B2DEE2B233E4}" srcId="{A1DA1357-6D5B-4DE5-A6E3-D94FDCE4D1C0}" destId="{B6C0C39D-29F1-46C6-BA82-2986A8991278}" srcOrd="2" destOrd="0" parTransId="{F21249C9-143D-42E1-B71C-A83576C2DD82}" sibTransId="{93193467-AB56-48EA-A811-741B0269ECE4}"/>
    <dgm:cxn modelId="{42D80EDA-1759-4EA0-A382-DD622DCBD595}" type="presOf" srcId="{F4F026CA-519F-47AD-B9EE-A02E76666892}" destId="{ABA9472D-4FDA-4296-8C1F-47D392DE79F0}" srcOrd="0" destOrd="0" presId="urn:microsoft.com/office/officeart/2009/layout/CircleArrowProcess"/>
    <dgm:cxn modelId="{3DCE5492-11C2-4492-9DFD-239762EF5498}" type="presOf" srcId="{333D8D24-E3AD-4B78-9C85-2E1C5E3660CB}" destId="{D82305D4-B1A4-4545-A21A-7A78A227CDF5}" srcOrd="0" destOrd="0" presId="urn:microsoft.com/office/officeart/2009/layout/CircleArrowProcess"/>
    <dgm:cxn modelId="{17AE09D5-4913-45EE-AC2B-55DDDE0B6B27}" type="presOf" srcId="{A1DA1357-6D5B-4DE5-A6E3-D94FDCE4D1C0}" destId="{086E3B48-293A-4052-81BB-19560FFE3C63}" srcOrd="0" destOrd="0" presId="urn:microsoft.com/office/officeart/2009/layout/CircleArrowProcess"/>
    <dgm:cxn modelId="{779C797F-DB67-476E-BE13-A59313A8099E}" type="presOf" srcId="{B6C0C39D-29F1-46C6-BA82-2986A8991278}" destId="{2444BA71-E406-49CC-9AB4-63755427E9E8}" srcOrd="0" destOrd="0" presId="urn:microsoft.com/office/officeart/2009/layout/CircleArrowProcess"/>
    <dgm:cxn modelId="{3D859199-ED53-49C8-8BC3-2880D856C91D}" srcId="{A1DA1357-6D5B-4DE5-A6E3-D94FDCE4D1C0}" destId="{333D8D24-E3AD-4B78-9C85-2E1C5E3660CB}" srcOrd="0" destOrd="0" parTransId="{955AAA43-2B1D-4E5B-B1B7-DDC1BDBB25DC}" sibTransId="{130FA1DE-7AE6-4465-A216-8F37DF032A9F}"/>
    <dgm:cxn modelId="{2023E2E1-6194-4CFA-8D03-649AF2E77D85}" type="presParOf" srcId="{086E3B48-293A-4052-81BB-19560FFE3C63}" destId="{FEAD3337-50C7-422B-87AA-DEB34E7BD62E}" srcOrd="0" destOrd="0" presId="urn:microsoft.com/office/officeart/2009/layout/CircleArrowProcess"/>
    <dgm:cxn modelId="{053ACF59-A949-4C6D-A3F9-1A10335E3039}" type="presParOf" srcId="{FEAD3337-50C7-422B-87AA-DEB34E7BD62E}" destId="{E41216B1-E07C-4FDC-AA03-75B92B26458E}" srcOrd="0" destOrd="0" presId="urn:microsoft.com/office/officeart/2009/layout/CircleArrowProcess"/>
    <dgm:cxn modelId="{44348153-DAC1-4F6C-A697-4E37CA8AD791}" type="presParOf" srcId="{086E3B48-293A-4052-81BB-19560FFE3C63}" destId="{D82305D4-B1A4-4545-A21A-7A78A227CDF5}" srcOrd="1" destOrd="0" presId="urn:microsoft.com/office/officeart/2009/layout/CircleArrowProcess"/>
    <dgm:cxn modelId="{4EA71C07-4F1F-4496-9B4F-F0084D45EEF8}" type="presParOf" srcId="{086E3B48-293A-4052-81BB-19560FFE3C63}" destId="{CECF8BA7-6754-44FA-A82C-DCDEDE708416}" srcOrd="2" destOrd="0" presId="urn:microsoft.com/office/officeart/2009/layout/CircleArrowProcess"/>
    <dgm:cxn modelId="{46AB469F-B911-4354-A84F-639DAD40A14D}" type="presParOf" srcId="{CECF8BA7-6754-44FA-A82C-DCDEDE708416}" destId="{8093A95B-F3B4-4768-AFDA-09DAB5FA5439}" srcOrd="0" destOrd="0" presId="urn:microsoft.com/office/officeart/2009/layout/CircleArrowProcess"/>
    <dgm:cxn modelId="{200DF556-9578-469A-B07D-1ACF6B55F1B5}" type="presParOf" srcId="{086E3B48-293A-4052-81BB-19560FFE3C63}" destId="{ABA9472D-4FDA-4296-8C1F-47D392DE79F0}" srcOrd="3" destOrd="0" presId="urn:microsoft.com/office/officeart/2009/layout/CircleArrowProcess"/>
    <dgm:cxn modelId="{F2E7A6D5-D0A0-47C6-9317-BE1AC314D31F}" type="presParOf" srcId="{086E3B48-293A-4052-81BB-19560FFE3C63}" destId="{68FCDBE7-C4EC-483A-A287-CAFD50270ED4}" srcOrd="4" destOrd="0" presId="urn:microsoft.com/office/officeart/2009/layout/CircleArrowProcess"/>
    <dgm:cxn modelId="{F25ABB02-79AE-4100-A5BD-270D0CDDB4DE}" type="presParOf" srcId="{68FCDBE7-C4EC-483A-A287-CAFD50270ED4}" destId="{C9C8CA21-0B04-496F-9926-077117F75BF2}" srcOrd="0" destOrd="0" presId="urn:microsoft.com/office/officeart/2009/layout/CircleArrowProcess"/>
    <dgm:cxn modelId="{49EC0392-2623-4ED3-A331-D3CA9B46A820}" type="presParOf" srcId="{086E3B48-293A-4052-81BB-19560FFE3C63}" destId="{2444BA71-E406-49CC-9AB4-63755427E9E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00B6E2-14EF-4C8A-8FCF-CF873B775010}" type="doc">
      <dgm:prSet loTypeId="urn:microsoft.com/office/officeart/2005/8/layout/hProcess7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34ED8D-C999-4AD5-809F-64CE12D946EC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ES" sz="2000" b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1 </a:t>
          </a:r>
          <a:endParaRPr lang="es-ES" sz="20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CB94836A-19AF-4033-8213-C0308CD6EC8A}" type="parTrans" cxnId="{F8493494-5C52-4BEE-BA70-C5762405EB0D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957CF40-D1BE-43DE-98BD-31A65A7F23F5}" type="sibTrans" cxnId="{F8493494-5C52-4BEE-BA70-C5762405EB0D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32BE5DD9-A404-49F5-87BF-48C40DB0C34D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Acta de CDM o Cabildo</a:t>
          </a:r>
          <a:r>
            <a:rPr lang="es-ES" sz="22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, en la cual se autorizan las modificaciones.</a:t>
          </a:r>
          <a:endParaRPr lang="es-ES" sz="22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DABA14B-C8A6-41AE-A1D6-C13AD24E2FD4}" type="parTrans" cxnId="{34A25999-80AD-4148-93E0-B060A3F5EF26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F12CDB2B-67B6-45FF-9BE6-14DA40043A80}" type="sibTrans" cxnId="{34A25999-80AD-4148-93E0-B060A3F5EF26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97C171C4-C066-4FD1-89F0-DB0899D5469F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2 </a:t>
          </a:r>
          <a:endParaRPr lang="es-ES" sz="20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6CA2DD3-FB8A-4CFC-8BF3-DD351D69388C}" type="parTrans" cxnId="{06DBC002-F5BC-40C6-9549-34ED3715A8CD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7BAB660E-54FC-42B5-9148-C0A1C8D4E94F}" type="sibTrans" cxnId="{06DBC002-F5BC-40C6-9549-34ED3715A8CD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EC86EB15-AA72-430B-9153-1822309F207F}">
      <dgm:prSet phldrT="[Texto]" custT="1"/>
      <dgm:spPr/>
      <dgm:t>
        <a:bodyPr/>
        <a:lstStyle/>
        <a:p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Formato</a:t>
          </a:r>
          <a:r>
            <a:rPr lang="es-ES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“</a:t>
          </a:r>
          <a:r>
            <a:rPr lang="es-ES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Modificaciones Presupuestales</a:t>
          </a:r>
          <a:r>
            <a:rPr lang="es-MX" sz="2000" dirty="0" smtClean="0">
              <a:solidFill>
                <a:schemeClr val="tx1"/>
              </a:solidFill>
            </a:rPr>
            <a:t>”</a:t>
          </a:r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, el cual incluye todas las ampliaciones, reducciones y/o cancelaciones autorizadas en el Acta correspondiente.</a:t>
          </a:r>
          <a:endParaRPr lang="es-ES" sz="20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98587107-1746-4DA6-AE46-6002D4526A18}" type="parTrans" cxnId="{43740921-1C64-4DE0-A51F-85D70B1A4F28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D443782-7699-4574-A31E-CD66C1EFF0FF}" type="sibTrans" cxnId="{43740921-1C64-4DE0-A51F-85D70B1A4F28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A02703B-3B50-47CD-A3C3-72F16CC769BC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3</a:t>
          </a:r>
          <a:endParaRPr lang="es-ES" sz="20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7780EE9-7EE8-48C4-B612-B7C9B31970A5}" type="parTrans" cxnId="{EF2B6079-68F0-49D0-8900-76EF61F6A989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3F89309-429D-4112-8A57-72ABAC249486}" type="sibTrans" cxnId="{EF2B6079-68F0-49D0-8900-76EF61F6A989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C654211-6B59-44A9-8542-4DB83635DA98}">
      <dgm:prSet phldrT="[Texto]" custT="1"/>
      <dgm:spPr/>
      <dgm:t>
        <a:bodyPr/>
        <a:lstStyle/>
        <a:p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Formato “</a:t>
          </a:r>
          <a:r>
            <a:rPr lang="es-ES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Programa General de Inversión</a:t>
          </a:r>
          <a:r>
            <a:rPr lang="es-MX" sz="2000" dirty="0" smtClean="0">
              <a:solidFill>
                <a:schemeClr val="tx1"/>
              </a:solidFill>
            </a:rPr>
            <a:t>”, </a:t>
          </a:r>
          <a:r>
            <a:rPr lang="es-ES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incluyendo las obras y acciones nuevas que se aprueban mediante Acta para realizar durante el año fiscal, y que no fueron incluidas en el PGI al inicio del ejercicio.</a:t>
          </a:r>
          <a:endParaRPr lang="es-ES" sz="20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3AB48F4-CB39-4F2E-B754-C78AA7B64C80}" type="parTrans" cxnId="{E45A08A7-A5AF-4721-A282-7465695559FF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AEB60D20-E2DB-4219-A545-135CC70863C0}" type="sibTrans" cxnId="{E45A08A7-A5AF-4721-A282-7465695559FF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3DFDC98F-0212-4D31-AAAA-7A29CDCE8974}" type="pres">
      <dgm:prSet presAssocID="{5600B6E2-14EF-4C8A-8FCF-CF873B775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5322C5-4258-467E-94D6-0A7FCFA3F5B3}" type="pres">
      <dgm:prSet presAssocID="{2F34ED8D-C999-4AD5-809F-64CE12D946EC}" presName="compositeNode" presStyleCnt="0">
        <dgm:presLayoutVars>
          <dgm:bulletEnabled val="1"/>
        </dgm:presLayoutVars>
      </dgm:prSet>
      <dgm:spPr/>
    </dgm:pt>
    <dgm:pt modelId="{4BD681AA-5BE5-43D2-84EA-FE413472B6AC}" type="pres">
      <dgm:prSet presAssocID="{2F34ED8D-C999-4AD5-809F-64CE12D946EC}" presName="bgRect" presStyleLbl="node1" presStyleIdx="0" presStyleCnt="3"/>
      <dgm:spPr/>
      <dgm:t>
        <a:bodyPr/>
        <a:lstStyle/>
        <a:p>
          <a:endParaRPr lang="es-ES"/>
        </a:p>
      </dgm:t>
    </dgm:pt>
    <dgm:pt modelId="{91A1E1BB-B228-4A47-B81F-7087C2F943D3}" type="pres">
      <dgm:prSet presAssocID="{2F34ED8D-C999-4AD5-809F-64CE12D946E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CFFCE9-E5A5-471B-BC17-C497AA892F97}" type="pres">
      <dgm:prSet presAssocID="{2F34ED8D-C999-4AD5-809F-64CE12D946E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8A8EA-5942-48A8-A566-6BDDF9398741}" type="pres">
      <dgm:prSet presAssocID="{8957CF40-D1BE-43DE-98BD-31A65A7F23F5}" presName="hSp" presStyleCnt="0"/>
      <dgm:spPr/>
    </dgm:pt>
    <dgm:pt modelId="{AEC0A6CC-907C-4F0A-B75C-314B6F4C25ED}" type="pres">
      <dgm:prSet presAssocID="{8957CF40-D1BE-43DE-98BD-31A65A7F23F5}" presName="vProcSp" presStyleCnt="0"/>
      <dgm:spPr/>
    </dgm:pt>
    <dgm:pt modelId="{2A8283CF-1DF2-4303-97B1-DDF531E87FCF}" type="pres">
      <dgm:prSet presAssocID="{8957CF40-D1BE-43DE-98BD-31A65A7F23F5}" presName="vSp1" presStyleCnt="0"/>
      <dgm:spPr/>
    </dgm:pt>
    <dgm:pt modelId="{4F29B9EC-196C-4AA6-BA79-D01940256319}" type="pres">
      <dgm:prSet presAssocID="{8957CF40-D1BE-43DE-98BD-31A65A7F23F5}" presName="simulatedConn" presStyleLbl="solidFgAcc1" presStyleIdx="0" presStyleCnt="2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58E0E94D-D99B-4190-88AA-146FD598E4BF}" type="pres">
      <dgm:prSet presAssocID="{8957CF40-D1BE-43DE-98BD-31A65A7F23F5}" presName="vSp2" presStyleCnt="0"/>
      <dgm:spPr/>
    </dgm:pt>
    <dgm:pt modelId="{B815EFE7-D7D8-43B4-9E5A-A9BA7E9921EB}" type="pres">
      <dgm:prSet presAssocID="{8957CF40-D1BE-43DE-98BD-31A65A7F23F5}" presName="sibTrans" presStyleCnt="0"/>
      <dgm:spPr/>
    </dgm:pt>
    <dgm:pt modelId="{33F349C1-FDC6-4831-B1A2-621BBF4CFD68}" type="pres">
      <dgm:prSet presAssocID="{97C171C4-C066-4FD1-89F0-DB0899D5469F}" presName="compositeNode" presStyleCnt="0">
        <dgm:presLayoutVars>
          <dgm:bulletEnabled val="1"/>
        </dgm:presLayoutVars>
      </dgm:prSet>
      <dgm:spPr/>
    </dgm:pt>
    <dgm:pt modelId="{D596335F-BFAE-412E-8C62-ED2FC69458A4}" type="pres">
      <dgm:prSet presAssocID="{97C171C4-C066-4FD1-89F0-DB0899D5469F}" presName="bgRect" presStyleLbl="node1" presStyleIdx="1" presStyleCnt="3" custLinFactNeighborY="2304"/>
      <dgm:spPr/>
      <dgm:t>
        <a:bodyPr/>
        <a:lstStyle/>
        <a:p>
          <a:endParaRPr lang="es-ES"/>
        </a:p>
      </dgm:t>
    </dgm:pt>
    <dgm:pt modelId="{E9906E62-73F9-4B5D-A2D0-BC50C5E217D1}" type="pres">
      <dgm:prSet presAssocID="{97C171C4-C066-4FD1-89F0-DB0899D5469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307EF-51F9-45E3-B468-B6181344CB86}" type="pres">
      <dgm:prSet presAssocID="{97C171C4-C066-4FD1-89F0-DB0899D546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D7185-82A4-4558-8C9B-FEB056AAA9C3}" type="pres">
      <dgm:prSet presAssocID="{7BAB660E-54FC-42B5-9148-C0A1C8D4E94F}" presName="hSp" presStyleCnt="0"/>
      <dgm:spPr/>
    </dgm:pt>
    <dgm:pt modelId="{D26BADC4-9D63-479D-A1F2-837A94A3FFFB}" type="pres">
      <dgm:prSet presAssocID="{7BAB660E-54FC-42B5-9148-C0A1C8D4E94F}" presName="vProcSp" presStyleCnt="0"/>
      <dgm:spPr/>
    </dgm:pt>
    <dgm:pt modelId="{30F6CC6B-EB13-46F8-B6EF-55023426BAD7}" type="pres">
      <dgm:prSet presAssocID="{7BAB660E-54FC-42B5-9148-C0A1C8D4E94F}" presName="vSp1" presStyleCnt="0"/>
      <dgm:spPr/>
    </dgm:pt>
    <dgm:pt modelId="{5BF5FED7-788C-41B0-8565-06E9884A7268}" type="pres">
      <dgm:prSet presAssocID="{7BAB660E-54FC-42B5-9148-C0A1C8D4E94F}" presName="simulatedConn" presStyleLbl="solidFgAcc1" presStyleIdx="1" presStyleCnt="2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6DB6FCF3-7EB8-42D7-942B-F5259BA88462}" type="pres">
      <dgm:prSet presAssocID="{7BAB660E-54FC-42B5-9148-C0A1C8D4E94F}" presName="vSp2" presStyleCnt="0"/>
      <dgm:spPr/>
    </dgm:pt>
    <dgm:pt modelId="{E3CB6BEB-B586-4F63-872A-EDF06002A228}" type="pres">
      <dgm:prSet presAssocID="{7BAB660E-54FC-42B5-9148-C0A1C8D4E94F}" presName="sibTrans" presStyleCnt="0"/>
      <dgm:spPr/>
    </dgm:pt>
    <dgm:pt modelId="{FBCC5E85-1347-43B0-8AA9-B65D079B448F}" type="pres">
      <dgm:prSet presAssocID="{0A02703B-3B50-47CD-A3C3-72F16CC769BC}" presName="compositeNode" presStyleCnt="0">
        <dgm:presLayoutVars>
          <dgm:bulletEnabled val="1"/>
        </dgm:presLayoutVars>
      </dgm:prSet>
      <dgm:spPr/>
    </dgm:pt>
    <dgm:pt modelId="{33FC0A19-9947-4DB2-8167-B744CA7AF852}" type="pres">
      <dgm:prSet presAssocID="{0A02703B-3B50-47CD-A3C3-72F16CC769BC}" presName="bgRect" presStyleLbl="node1" presStyleIdx="2" presStyleCnt="3"/>
      <dgm:spPr/>
      <dgm:t>
        <a:bodyPr/>
        <a:lstStyle/>
        <a:p>
          <a:endParaRPr lang="es-ES"/>
        </a:p>
      </dgm:t>
    </dgm:pt>
    <dgm:pt modelId="{A93C2929-8823-49BD-9ECB-EE62CD82791C}" type="pres">
      <dgm:prSet presAssocID="{0A02703B-3B50-47CD-A3C3-72F16CC769B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C04D2-25C9-4FD1-A689-1D97655D161C}" type="pres">
      <dgm:prSet presAssocID="{0A02703B-3B50-47CD-A3C3-72F16CC769B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BF6801-C8EC-4B10-8E15-6638492964AE}" type="presOf" srcId="{EC86EB15-AA72-430B-9153-1822309F207F}" destId="{F2E307EF-51F9-45E3-B468-B6181344CB86}" srcOrd="0" destOrd="0" presId="urn:microsoft.com/office/officeart/2005/8/layout/hProcess7"/>
    <dgm:cxn modelId="{B2726A97-B779-4C45-829B-ABC74A1CE39C}" type="presOf" srcId="{2F34ED8D-C999-4AD5-809F-64CE12D946EC}" destId="{91A1E1BB-B228-4A47-B81F-7087C2F943D3}" srcOrd="1" destOrd="0" presId="urn:microsoft.com/office/officeart/2005/8/layout/hProcess7"/>
    <dgm:cxn modelId="{DC673F97-9BC9-4933-B732-957CFAF75528}" type="presOf" srcId="{0A02703B-3B50-47CD-A3C3-72F16CC769BC}" destId="{A93C2929-8823-49BD-9ECB-EE62CD82791C}" srcOrd="1" destOrd="0" presId="urn:microsoft.com/office/officeart/2005/8/layout/hProcess7"/>
    <dgm:cxn modelId="{06DBC002-F5BC-40C6-9549-34ED3715A8CD}" srcId="{5600B6E2-14EF-4C8A-8FCF-CF873B775010}" destId="{97C171C4-C066-4FD1-89F0-DB0899D5469F}" srcOrd="1" destOrd="0" parTransId="{06CA2DD3-FB8A-4CFC-8BF3-DD351D69388C}" sibTransId="{7BAB660E-54FC-42B5-9148-C0A1C8D4E94F}"/>
    <dgm:cxn modelId="{E45A08A7-A5AF-4721-A282-7465695559FF}" srcId="{0A02703B-3B50-47CD-A3C3-72F16CC769BC}" destId="{1C654211-6B59-44A9-8542-4DB83635DA98}" srcOrd="0" destOrd="0" parTransId="{13AB48F4-CB39-4F2E-B754-C78AA7B64C80}" sibTransId="{AEB60D20-E2DB-4219-A545-135CC70863C0}"/>
    <dgm:cxn modelId="{2CBA6483-2AE0-4AB7-ACCE-C41D592D4B1F}" type="presOf" srcId="{32BE5DD9-A404-49F5-87BF-48C40DB0C34D}" destId="{A7CFFCE9-E5A5-471B-BC17-C497AA892F97}" srcOrd="0" destOrd="0" presId="urn:microsoft.com/office/officeart/2005/8/layout/hProcess7"/>
    <dgm:cxn modelId="{EBA8707B-88CB-48B8-A5D5-AE7C19AC2431}" type="presOf" srcId="{5600B6E2-14EF-4C8A-8FCF-CF873B775010}" destId="{3DFDC98F-0212-4D31-AAAA-7A29CDCE8974}" srcOrd="0" destOrd="0" presId="urn:microsoft.com/office/officeart/2005/8/layout/hProcess7"/>
    <dgm:cxn modelId="{81BD5CE2-6406-4F88-A0D6-1CBE5980F95B}" type="presOf" srcId="{1C654211-6B59-44A9-8542-4DB83635DA98}" destId="{558C04D2-25C9-4FD1-A689-1D97655D161C}" srcOrd="0" destOrd="0" presId="urn:microsoft.com/office/officeart/2005/8/layout/hProcess7"/>
    <dgm:cxn modelId="{F8493494-5C52-4BEE-BA70-C5762405EB0D}" srcId="{5600B6E2-14EF-4C8A-8FCF-CF873B775010}" destId="{2F34ED8D-C999-4AD5-809F-64CE12D946EC}" srcOrd="0" destOrd="0" parTransId="{CB94836A-19AF-4033-8213-C0308CD6EC8A}" sibTransId="{8957CF40-D1BE-43DE-98BD-31A65A7F23F5}"/>
    <dgm:cxn modelId="{43740921-1C64-4DE0-A51F-85D70B1A4F28}" srcId="{97C171C4-C066-4FD1-89F0-DB0899D5469F}" destId="{EC86EB15-AA72-430B-9153-1822309F207F}" srcOrd="0" destOrd="0" parTransId="{98587107-1746-4DA6-AE46-6002D4526A18}" sibTransId="{1D443782-7699-4574-A31E-CD66C1EFF0FF}"/>
    <dgm:cxn modelId="{34A25999-80AD-4148-93E0-B060A3F5EF26}" srcId="{2F34ED8D-C999-4AD5-809F-64CE12D946EC}" destId="{32BE5DD9-A404-49F5-87BF-48C40DB0C34D}" srcOrd="0" destOrd="0" parTransId="{5DABA14B-C8A6-41AE-A1D6-C13AD24E2FD4}" sibTransId="{F12CDB2B-67B6-45FF-9BE6-14DA40043A80}"/>
    <dgm:cxn modelId="{7AA66349-FCD1-4A2B-9C8A-732158129DF9}" type="presOf" srcId="{97C171C4-C066-4FD1-89F0-DB0899D5469F}" destId="{E9906E62-73F9-4B5D-A2D0-BC50C5E217D1}" srcOrd="1" destOrd="0" presId="urn:microsoft.com/office/officeart/2005/8/layout/hProcess7"/>
    <dgm:cxn modelId="{EF2B6079-68F0-49D0-8900-76EF61F6A989}" srcId="{5600B6E2-14EF-4C8A-8FCF-CF873B775010}" destId="{0A02703B-3B50-47CD-A3C3-72F16CC769BC}" srcOrd="2" destOrd="0" parTransId="{17780EE9-7EE8-48C4-B612-B7C9B31970A5}" sibTransId="{D3F89309-429D-4112-8A57-72ABAC249486}"/>
    <dgm:cxn modelId="{9E3F6359-FC96-451E-B770-56C7DF27D040}" type="presOf" srcId="{97C171C4-C066-4FD1-89F0-DB0899D5469F}" destId="{D596335F-BFAE-412E-8C62-ED2FC69458A4}" srcOrd="0" destOrd="0" presId="urn:microsoft.com/office/officeart/2005/8/layout/hProcess7"/>
    <dgm:cxn modelId="{EEDFDC75-EBDA-4B20-8A19-3A8DAC2E066C}" type="presOf" srcId="{2F34ED8D-C999-4AD5-809F-64CE12D946EC}" destId="{4BD681AA-5BE5-43D2-84EA-FE413472B6AC}" srcOrd="0" destOrd="0" presId="urn:microsoft.com/office/officeart/2005/8/layout/hProcess7"/>
    <dgm:cxn modelId="{E0D1D88C-0C85-42B9-917A-83ACFC4DB7F9}" type="presOf" srcId="{0A02703B-3B50-47CD-A3C3-72F16CC769BC}" destId="{33FC0A19-9947-4DB2-8167-B744CA7AF852}" srcOrd="0" destOrd="0" presId="urn:microsoft.com/office/officeart/2005/8/layout/hProcess7"/>
    <dgm:cxn modelId="{C3590CBC-518D-40A4-AD76-7030B0D42004}" type="presParOf" srcId="{3DFDC98F-0212-4D31-AAAA-7A29CDCE8974}" destId="{1E5322C5-4258-467E-94D6-0A7FCFA3F5B3}" srcOrd="0" destOrd="0" presId="urn:microsoft.com/office/officeart/2005/8/layout/hProcess7"/>
    <dgm:cxn modelId="{49B33DA6-9AB6-4A72-A87C-600191019C0C}" type="presParOf" srcId="{1E5322C5-4258-467E-94D6-0A7FCFA3F5B3}" destId="{4BD681AA-5BE5-43D2-84EA-FE413472B6AC}" srcOrd="0" destOrd="0" presId="urn:microsoft.com/office/officeart/2005/8/layout/hProcess7"/>
    <dgm:cxn modelId="{6EF7B624-4A28-4547-8B35-1FEECBB1A02A}" type="presParOf" srcId="{1E5322C5-4258-467E-94D6-0A7FCFA3F5B3}" destId="{91A1E1BB-B228-4A47-B81F-7087C2F943D3}" srcOrd="1" destOrd="0" presId="urn:microsoft.com/office/officeart/2005/8/layout/hProcess7"/>
    <dgm:cxn modelId="{18846D8D-EA0E-4EB9-A357-08AC72478993}" type="presParOf" srcId="{1E5322C5-4258-467E-94D6-0A7FCFA3F5B3}" destId="{A7CFFCE9-E5A5-471B-BC17-C497AA892F97}" srcOrd="2" destOrd="0" presId="urn:microsoft.com/office/officeart/2005/8/layout/hProcess7"/>
    <dgm:cxn modelId="{3B853C98-C304-4D0E-BE0A-289D47F603E5}" type="presParOf" srcId="{3DFDC98F-0212-4D31-AAAA-7A29CDCE8974}" destId="{6428A8EA-5942-48A8-A566-6BDDF9398741}" srcOrd="1" destOrd="0" presId="urn:microsoft.com/office/officeart/2005/8/layout/hProcess7"/>
    <dgm:cxn modelId="{6009FEA7-19BA-4C95-AF8E-F8F1A9B4E002}" type="presParOf" srcId="{3DFDC98F-0212-4D31-AAAA-7A29CDCE8974}" destId="{AEC0A6CC-907C-4F0A-B75C-314B6F4C25ED}" srcOrd="2" destOrd="0" presId="urn:microsoft.com/office/officeart/2005/8/layout/hProcess7"/>
    <dgm:cxn modelId="{A1C1875B-448E-4477-AE86-6D694930D17B}" type="presParOf" srcId="{AEC0A6CC-907C-4F0A-B75C-314B6F4C25ED}" destId="{2A8283CF-1DF2-4303-97B1-DDF531E87FCF}" srcOrd="0" destOrd="0" presId="urn:microsoft.com/office/officeart/2005/8/layout/hProcess7"/>
    <dgm:cxn modelId="{66F6390D-D1D4-4079-9405-937FD6E7B564}" type="presParOf" srcId="{AEC0A6CC-907C-4F0A-B75C-314B6F4C25ED}" destId="{4F29B9EC-196C-4AA6-BA79-D01940256319}" srcOrd="1" destOrd="0" presId="urn:microsoft.com/office/officeart/2005/8/layout/hProcess7"/>
    <dgm:cxn modelId="{54EF6BE7-72D5-4778-BCD5-1383E1E600D2}" type="presParOf" srcId="{AEC0A6CC-907C-4F0A-B75C-314B6F4C25ED}" destId="{58E0E94D-D99B-4190-88AA-146FD598E4BF}" srcOrd="2" destOrd="0" presId="urn:microsoft.com/office/officeart/2005/8/layout/hProcess7"/>
    <dgm:cxn modelId="{D60D3A9F-B6BF-4E0C-AD3F-0309DE754F0F}" type="presParOf" srcId="{3DFDC98F-0212-4D31-AAAA-7A29CDCE8974}" destId="{B815EFE7-D7D8-43B4-9E5A-A9BA7E9921EB}" srcOrd="3" destOrd="0" presId="urn:microsoft.com/office/officeart/2005/8/layout/hProcess7"/>
    <dgm:cxn modelId="{B2A35A71-E76A-4E87-B948-12D53A93334D}" type="presParOf" srcId="{3DFDC98F-0212-4D31-AAAA-7A29CDCE8974}" destId="{33F349C1-FDC6-4831-B1A2-621BBF4CFD68}" srcOrd="4" destOrd="0" presId="urn:microsoft.com/office/officeart/2005/8/layout/hProcess7"/>
    <dgm:cxn modelId="{59D06884-F626-46F8-A862-7ED186CAB259}" type="presParOf" srcId="{33F349C1-FDC6-4831-B1A2-621BBF4CFD68}" destId="{D596335F-BFAE-412E-8C62-ED2FC69458A4}" srcOrd="0" destOrd="0" presId="urn:microsoft.com/office/officeart/2005/8/layout/hProcess7"/>
    <dgm:cxn modelId="{770B9C6C-8F2A-443D-9DD7-3B036C7AEC41}" type="presParOf" srcId="{33F349C1-FDC6-4831-B1A2-621BBF4CFD68}" destId="{E9906E62-73F9-4B5D-A2D0-BC50C5E217D1}" srcOrd="1" destOrd="0" presId="urn:microsoft.com/office/officeart/2005/8/layout/hProcess7"/>
    <dgm:cxn modelId="{B67CAF6F-3EF6-4141-B325-227E48B48EA8}" type="presParOf" srcId="{33F349C1-FDC6-4831-B1A2-621BBF4CFD68}" destId="{F2E307EF-51F9-45E3-B468-B6181344CB86}" srcOrd="2" destOrd="0" presId="urn:microsoft.com/office/officeart/2005/8/layout/hProcess7"/>
    <dgm:cxn modelId="{543117AE-3F53-4972-85CB-F96C62EB50C5}" type="presParOf" srcId="{3DFDC98F-0212-4D31-AAAA-7A29CDCE8974}" destId="{9EAD7185-82A4-4558-8C9B-FEB056AAA9C3}" srcOrd="5" destOrd="0" presId="urn:microsoft.com/office/officeart/2005/8/layout/hProcess7"/>
    <dgm:cxn modelId="{4DE0165C-ADB5-49CB-8E6B-8A1EEC190712}" type="presParOf" srcId="{3DFDC98F-0212-4D31-AAAA-7A29CDCE8974}" destId="{D26BADC4-9D63-479D-A1F2-837A94A3FFFB}" srcOrd="6" destOrd="0" presId="urn:microsoft.com/office/officeart/2005/8/layout/hProcess7"/>
    <dgm:cxn modelId="{38E2A48A-FE0C-4471-A216-A080AFEF77E8}" type="presParOf" srcId="{D26BADC4-9D63-479D-A1F2-837A94A3FFFB}" destId="{30F6CC6B-EB13-46F8-B6EF-55023426BAD7}" srcOrd="0" destOrd="0" presId="urn:microsoft.com/office/officeart/2005/8/layout/hProcess7"/>
    <dgm:cxn modelId="{C938C1C7-F24E-469C-89FD-66193F1F6A11}" type="presParOf" srcId="{D26BADC4-9D63-479D-A1F2-837A94A3FFFB}" destId="{5BF5FED7-788C-41B0-8565-06E9884A7268}" srcOrd="1" destOrd="0" presId="urn:microsoft.com/office/officeart/2005/8/layout/hProcess7"/>
    <dgm:cxn modelId="{364E3B1F-949A-4256-9440-CF617A7D3169}" type="presParOf" srcId="{D26BADC4-9D63-479D-A1F2-837A94A3FFFB}" destId="{6DB6FCF3-7EB8-42D7-942B-F5259BA88462}" srcOrd="2" destOrd="0" presId="urn:microsoft.com/office/officeart/2005/8/layout/hProcess7"/>
    <dgm:cxn modelId="{511B0144-C3CA-4D4E-9BB5-6EE00C9A9FA6}" type="presParOf" srcId="{3DFDC98F-0212-4D31-AAAA-7A29CDCE8974}" destId="{E3CB6BEB-B586-4F63-872A-EDF06002A228}" srcOrd="7" destOrd="0" presId="urn:microsoft.com/office/officeart/2005/8/layout/hProcess7"/>
    <dgm:cxn modelId="{27A4A617-1406-49CE-83E9-918E8189EFB1}" type="presParOf" srcId="{3DFDC98F-0212-4D31-AAAA-7A29CDCE8974}" destId="{FBCC5E85-1347-43B0-8AA9-B65D079B448F}" srcOrd="8" destOrd="0" presId="urn:microsoft.com/office/officeart/2005/8/layout/hProcess7"/>
    <dgm:cxn modelId="{74D3D683-932A-450B-AF40-DB3D87FDADAB}" type="presParOf" srcId="{FBCC5E85-1347-43B0-8AA9-B65D079B448F}" destId="{33FC0A19-9947-4DB2-8167-B744CA7AF852}" srcOrd="0" destOrd="0" presId="urn:microsoft.com/office/officeart/2005/8/layout/hProcess7"/>
    <dgm:cxn modelId="{83085371-7E9F-4683-98AB-7937616A3A34}" type="presParOf" srcId="{FBCC5E85-1347-43B0-8AA9-B65D079B448F}" destId="{A93C2929-8823-49BD-9ECB-EE62CD82791C}" srcOrd="1" destOrd="0" presId="urn:microsoft.com/office/officeart/2005/8/layout/hProcess7"/>
    <dgm:cxn modelId="{5BCAB868-449B-4471-B193-54B3496D0A74}" type="presParOf" srcId="{FBCC5E85-1347-43B0-8AA9-B65D079B448F}" destId="{558C04D2-25C9-4FD1-A689-1D97655D161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305FA8-BE56-418D-AAB4-A3B5C08DF723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D4FE12-0D9F-45C4-B7E0-C0E6EACEE7D7}">
      <dgm:prSet phldrT="[Texto]" custT="1"/>
      <dgm:spPr>
        <a:solidFill>
          <a:srgbClr val="80CB05"/>
        </a:solidFill>
      </dgm:spPr>
      <dgm:t>
        <a:bodyPr/>
        <a:lstStyle/>
        <a:p>
          <a:pPr algn="just"/>
          <a:r>
            <a:rPr lang="es-ES" sz="18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Se podrán registrar y enviar desde la fecha de elaboración del PGI</a:t>
          </a:r>
          <a:r>
            <a:rPr lang="es-ES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, hasta el 15 de diciembre</a:t>
          </a:r>
          <a:r>
            <a:rPr lang="es-ES" sz="18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del año de que se trate.</a:t>
          </a:r>
          <a:endParaRPr lang="es-ES" sz="18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BEFF2C76-0C72-425C-977E-C56293AC6301}" type="parTrans" cxnId="{30F09742-B494-4FB4-8453-D424140FF379}">
      <dgm:prSet/>
      <dgm:spPr/>
      <dgm:t>
        <a:bodyPr/>
        <a:lstStyle/>
        <a:p>
          <a:endParaRPr lang="es-ES" sz="14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EBE57F19-C8F4-4E90-8CA7-F253E64D1F51}" type="sibTrans" cxnId="{30F09742-B494-4FB4-8453-D424140FF379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es-ES" sz="14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149EB41-EF90-4C67-A9D0-F6253D79704B}">
      <dgm:prSet phldrT="[Texto]" custT="1"/>
      <dgm:spPr>
        <a:solidFill>
          <a:srgbClr val="FEC200"/>
        </a:solidFill>
      </dgm:spPr>
      <dgm:t>
        <a:bodyPr/>
        <a:lstStyle/>
        <a:p>
          <a:pPr algn="just"/>
          <a:r>
            <a:rPr lang="es-ES" sz="18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En caso de que se adicionen obras y acciones, éstas deberán ser acordes a las Reglas de Operación o Lineamientos aplicables a la fuente de financiamiento de que se trate.</a:t>
          </a:r>
          <a:endParaRPr lang="es-ES" sz="18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91F5EC5-15BD-4490-A1F9-9D2E37818B5F}" type="parTrans" cxnId="{975C0265-3087-4E50-B193-22C9A771E01D}">
      <dgm:prSet/>
      <dgm:spPr/>
      <dgm:t>
        <a:bodyPr/>
        <a:lstStyle/>
        <a:p>
          <a:endParaRPr lang="es-ES" sz="14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9E8FB7F-2355-48D6-855D-5F309803934D}" type="sibTrans" cxnId="{975C0265-3087-4E50-B193-22C9A771E01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4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2D87B36-9B2F-483C-AD68-1B5DE324E7B2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es-ES" sz="17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Las modificaciones se deberán realizar de manera previa a la presentación de los Reportes Mensuales de Obra y/o trimestrales de Avances Físico-Financieros, a efecto de que apliquen en el periodo que corresponda.</a:t>
          </a:r>
          <a:endParaRPr lang="es-ES" sz="17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69A56826-E25D-4021-8084-AFB43E2C63B4}" type="parTrans" cxnId="{C2BFCD39-36A5-47D0-AB88-2AE40861C2BE}">
      <dgm:prSet/>
      <dgm:spPr/>
      <dgm:t>
        <a:bodyPr/>
        <a:lstStyle/>
        <a:p>
          <a:endParaRPr lang="es-ES" sz="1600" b="0">
            <a:solidFill>
              <a:schemeClr val="tx1"/>
            </a:solidFill>
            <a:effectLst/>
          </a:endParaRPr>
        </a:p>
      </dgm:t>
    </dgm:pt>
    <dgm:pt modelId="{A3DAADEB-D64B-4003-BD51-03E2B831F397}" type="sibTrans" cxnId="{C2BFCD39-36A5-47D0-AB88-2AE40861C2B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600" b="0">
            <a:solidFill>
              <a:schemeClr val="tx1"/>
            </a:solidFill>
            <a:effectLst/>
          </a:endParaRPr>
        </a:p>
      </dgm:t>
    </dgm:pt>
    <dgm:pt modelId="{BC86CFD7-79EC-4195-BA1B-1EA64645AF29}">
      <dgm:prSet phldrT="[Texto]" custT="1"/>
      <dgm:spPr>
        <a:solidFill>
          <a:srgbClr val="80CB05"/>
        </a:solidFill>
      </dgm:spPr>
      <dgm:t>
        <a:bodyPr/>
        <a:lstStyle/>
        <a:p>
          <a:pPr algn="just"/>
          <a:r>
            <a:rPr lang="es-ES" sz="17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Una vez realizadas las modificaciones aprobadas, el importe total del Programa de Inversión de que se trate, no deberá exceder el techo financiero autorizado para cada fuente de financiamiento.</a:t>
          </a:r>
          <a:endParaRPr lang="es-ES" sz="17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B1EAE4E1-B31E-4539-B319-C086871F17B7}" type="parTrans" cxnId="{D614D2A2-05A8-4B82-9FDF-B033AA6928EC}">
      <dgm:prSet/>
      <dgm:spPr/>
      <dgm:t>
        <a:bodyPr/>
        <a:lstStyle/>
        <a:p>
          <a:endParaRPr lang="es-ES" sz="1600" b="0">
            <a:solidFill>
              <a:schemeClr val="tx1"/>
            </a:solidFill>
            <a:effectLst/>
          </a:endParaRPr>
        </a:p>
      </dgm:t>
    </dgm:pt>
    <dgm:pt modelId="{D7F04F80-9DC7-49F0-8EB5-2B8315FC834A}" type="sibTrans" cxnId="{D614D2A2-05A8-4B82-9FDF-B033AA6928EC}">
      <dgm:prSet/>
      <dgm:spPr/>
      <dgm:t>
        <a:bodyPr/>
        <a:lstStyle/>
        <a:p>
          <a:endParaRPr lang="es-ES" sz="1600" b="0">
            <a:solidFill>
              <a:schemeClr val="tx1"/>
            </a:solidFill>
            <a:effectLst/>
          </a:endParaRPr>
        </a:p>
      </dgm:t>
    </dgm:pt>
    <dgm:pt modelId="{93C7298D-91D5-48FB-8A47-99716AB0ABE9}" type="pres">
      <dgm:prSet presAssocID="{BF305FA8-BE56-418D-AAB4-A3B5C08DF7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026C2AC-C715-402B-8491-A7648F4E1EC7}" type="pres">
      <dgm:prSet presAssocID="{BF305FA8-BE56-418D-AAB4-A3B5C08DF723}" presName="dummyMaxCanvas" presStyleCnt="0">
        <dgm:presLayoutVars/>
      </dgm:prSet>
      <dgm:spPr/>
    </dgm:pt>
    <dgm:pt modelId="{B7E6C8D8-61C5-4E14-842D-ECD2A7EBA6C0}" type="pres">
      <dgm:prSet presAssocID="{BF305FA8-BE56-418D-AAB4-A3B5C08DF72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319178-7D31-4344-AA5A-AD265AB95015}" type="pres">
      <dgm:prSet presAssocID="{BF305FA8-BE56-418D-AAB4-A3B5C08DF72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F0F273-C5A6-49E1-9F2B-9DDEF49E93C3}" type="pres">
      <dgm:prSet presAssocID="{BF305FA8-BE56-418D-AAB4-A3B5C08DF72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EB10ED-EE51-413D-A2EF-871F5E03D0CC}" type="pres">
      <dgm:prSet presAssocID="{BF305FA8-BE56-418D-AAB4-A3B5C08DF72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B2FDC3-1D39-413D-8005-D5903DF0B23D}" type="pres">
      <dgm:prSet presAssocID="{BF305FA8-BE56-418D-AAB4-A3B5C08DF72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07B972-A9F9-4A74-BAC1-9082ABB0291C}" type="pres">
      <dgm:prSet presAssocID="{BF305FA8-BE56-418D-AAB4-A3B5C08DF72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57011D-5032-4373-BCBC-90BC4A48F3AD}" type="pres">
      <dgm:prSet presAssocID="{BF305FA8-BE56-418D-AAB4-A3B5C08DF72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722B5B-9408-4379-A890-6B08A6957767}" type="pres">
      <dgm:prSet presAssocID="{BF305FA8-BE56-418D-AAB4-A3B5C08DF72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37626-9D22-41EF-A072-5A4906E79E0F}" type="pres">
      <dgm:prSet presAssocID="{BF305FA8-BE56-418D-AAB4-A3B5C08DF72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C6255F-4358-4501-8622-2A2B3E4BBCF0}" type="pres">
      <dgm:prSet presAssocID="{BF305FA8-BE56-418D-AAB4-A3B5C08DF72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CEF89D-DDC4-4AB4-AA32-7CE6CA6F55D6}" type="pres">
      <dgm:prSet presAssocID="{BF305FA8-BE56-418D-AAB4-A3B5C08DF72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614D2A2-05A8-4B82-9FDF-B033AA6928EC}" srcId="{BF305FA8-BE56-418D-AAB4-A3B5C08DF723}" destId="{BC86CFD7-79EC-4195-BA1B-1EA64645AF29}" srcOrd="3" destOrd="0" parTransId="{B1EAE4E1-B31E-4539-B319-C086871F17B7}" sibTransId="{D7F04F80-9DC7-49F0-8EB5-2B8315FC834A}"/>
    <dgm:cxn modelId="{20E6D5C4-839E-4557-8557-DD478D1C5AD7}" type="presOf" srcId="{52D87B36-9B2F-483C-AD68-1B5DE324E7B2}" destId="{DCC6255F-4358-4501-8622-2A2B3E4BBCF0}" srcOrd="1" destOrd="0" presId="urn:microsoft.com/office/officeart/2005/8/layout/vProcess5"/>
    <dgm:cxn modelId="{823E1CAA-5CC5-4409-B603-300ADB647128}" type="presOf" srcId="{9BD4FE12-0D9F-45C4-B7E0-C0E6EACEE7D7}" destId="{E2722B5B-9408-4379-A890-6B08A6957767}" srcOrd="1" destOrd="0" presId="urn:microsoft.com/office/officeart/2005/8/layout/vProcess5"/>
    <dgm:cxn modelId="{BD273332-8012-4D86-AA6C-A6CFC7D2AA5F}" type="presOf" srcId="{8149EB41-EF90-4C67-A9D0-F6253D79704B}" destId="{36E37626-9D22-41EF-A072-5A4906E79E0F}" srcOrd="1" destOrd="0" presId="urn:microsoft.com/office/officeart/2005/8/layout/vProcess5"/>
    <dgm:cxn modelId="{0ABCEB71-39D6-4C43-B370-C6B766FA341D}" type="presOf" srcId="{52D87B36-9B2F-483C-AD68-1B5DE324E7B2}" destId="{6DF0F273-C5A6-49E1-9F2B-9DDEF49E93C3}" srcOrd="0" destOrd="0" presId="urn:microsoft.com/office/officeart/2005/8/layout/vProcess5"/>
    <dgm:cxn modelId="{5DE5D690-A8D5-406A-9F22-3565429BE128}" type="presOf" srcId="{9BD4FE12-0D9F-45C4-B7E0-C0E6EACEE7D7}" destId="{B7E6C8D8-61C5-4E14-842D-ECD2A7EBA6C0}" srcOrd="0" destOrd="0" presId="urn:microsoft.com/office/officeart/2005/8/layout/vProcess5"/>
    <dgm:cxn modelId="{C2BFCD39-36A5-47D0-AB88-2AE40861C2BE}" srcId="{BF305FA8-BE56-418D-AAB4-A3B5C08DF723}" destId="{52D87B36-9B2F-483C-AD68-1B5DE324E7B2}" srcOrd="2" destOrd="0" parTransId="{69A56826-E25D-4021-8084-AFB43E2C63B4}" sibTransId="{A3DAADEB-D64B-4003-BD51-03E2B831F397}"/>
    <dgm:cxn modelId="{653CA510-D4F0-4DBA-A281-47187862C9C3}" type="presOf" srcId="{EBE57F19-C8F4-4E90-8CA7-F253E64D1F51}" destId="{62B2FDC3-1D39-413D-8005-D5903DF0B23D}" srcOrd="0" destOrd="0" presId="urn:microsoft.com/office/officeart/2005/8/layout/vProcess5"/>
    <dgm:cxn modelId="{E71F07FE-7E70-4FA5-AA0F-B12DEB5F8421}" type="presOf" srcId="{BC86CFD7-79EC-4195-BA1B-1EA64645AF29}" destId="{BFCEF89D-DDC4-4AB4-AA32-7CE6CA6F55D6}" srcOrd="1" destOrd="0" presId="urn:microsoft.com/office/officeart/2005/8/layout/vProcess5"/>
    <dgm:cxn modelId="{506B47A2-2DBC-49FD-BDDD-1730A4A88A73}" type="presOf" srcId="{BF305FA8-BE56-418D-AAB4-A3B5C08DF723}" destId="{93C7298D-91D5-48FB-8A47-99716AB0ABE9}" srcOrd="0" destOrd="0" presId="urn:microsoft.com/office/officeart/2005/8/layout/vProcess5"/>
    <dgm:cxn modelId="{F39BEF6B-923B-45D5-A483-EE570F7CFC58}" type="presOf" srcId="{8149EB41-EF90-4C67-A9D0-F6253D79704B}" destId="{C4319178-7D31-4344-AA5A-AD265AB95015}" srcOrd="0" destOrd="0" presId="urn:microsoft.com/office/officeart/2005/8/layout/vProcess5"/>
    <dgm:cxn modelId="{56720130-1CFE-40F1-98F1-DFF7C5EFD78C}" type="presOf" srcId="{BC86CFD7-79EC-4195-BA1B-1EA64645AF29}" destId="{E2EB10ED-EE51-413D-A2EF-871F5E03D0CC}" srcOrd="0" destOrd="0" presId="urn:microsoft.com/office/officeart/2005/8/layout/vProcess5"/>
    <dgm:cxn modelId="{34F63CE2-1FAF-48C2-B398-4BD8FE073AA9}" type="presOf" srcId="{D9E8FB7F-2355-48D6-855D-5F309803934D}" destId="{5D07B972-A9F9-4A74-BAC1-9082ABB0291C}" srcOrd="0" destOrd="0" presId="urn:microsoft.com/office/officeart/2005/8/layout/vProcess5"/>
    <dgm:cxn modelId="{CE294A72-4436-4302-A1D2-9C557BC652A2}" type="presOf" srcId="{A3DAADEB-D64B-4003-BD51-03E2B831F397}" destId="{C157011D-5032-4373-BCBC-90BC4A48F3AD}" srcOrd="0" destOrd="0" presId="urn:microsoft.com/office/officeart/2005/8/layout/vProcess5"/>
    <dgm:cxn modelId="{975C0265-3087-4E50-B193-22C9A771E01D}" srcId="{BF305FA8-BE56-418D-AAB4-A3B5C08DF723}" destId="{8149EB41-EF90-4C67-A9D0-F6253D79704B}" srcOrd="1" destOrd="0" parTransId="{491F5EC5-15BD-4490-A1F9-9D2E37818B5F}" sibTransId="{D9E8FB7F-2355-48D6-855D-5F309803934D}"/>
    <dgm:cxn modelId="{30F09742-B494-4FB4-8453-D424140FF379}" srcId="{BF305FA8-BE56-418D-AAB4-A3B5C08DF723}" destId="{9BD4FE12-0D9F-45C4-B7E0-C0E6EACEE7D7}" srcOrd="0" destOrd="0" parTransId="{BEFF2C76-0C72-425C-977E-C56293AC6301}" sibTransId="{EBE57F19-C8F4-4E90-8CA7-F253E64D1F51}"/>
    <dgm:cxn modelId="{A9E99B0C-7807-4751-A770-36A3AE6863AC}" type="presParOf" srcId="{93C7298D-91D5-48FB-8A47-99716AB0ABE9}" destId="{C026C2AC-C715-402B-8491-A7648F4E1EC7}" srcOrd="0" destOrd="0" presId="urn:microsoft.com/office/officeart/2005/8/layout/vProcess5"/>
    <dgm:cxn modelId="{D8C27609-3ABF-438E-A7AE-D42A99831FF4}" type="presParOf" srcId="{93C7298D-91D5-48FB-8A47-99716AB0ABE9}" destId="{B7E6C8D8-61C5-4E14-842D-ECD2A7EBA6C0}" srcOrd="1" destOrd="0" presId="urn:microsoft.com/office/officeart/2005/8/layout/vProcess5"/>
    <dgm:cxn modelId="{5A285BFB-FDBF-4320-8599-3715CE7953D8}" type="presParOf" srcId="{93C7298D-91D5-48FB-8A47-99716AB0ABE9}" destId="{C4319178-7D31-4344-AA5A-AD265AB95015}" srcOrd="2" destOrd="0" presId="urn:microsoft.com/office/officeart/2005/8/layout/vProcess5"/>
    <dgm:cxn modelId="{7ED6C678-5A2D-442F-88FE-E05E7905D1CC}" type="presParOf" srcId="{93C7298D-91D5-48FB-8A47-99716AB0ABE9}" destId="{6DF0F273-C5A6-49E1-9F2B-9DDEF49E93C3}" srcOrd="3" destOrd="0" presId="urn:microsoft.com/office/officeart/2005/8/layout/vProcess5"/>
    <dgm:cxn modelId="{129EC87E-9281-4819-A49F-D0DACA7CC551}" type="presParOf" srcId="{93C7298D-91D5-48FB-8A47-99716AB0ABE9}" destId="{E2EB10ED-EE51-413D-A2EF-871F5E03D0CC}" srcOrd="4" destOrd="0" presId="urn:microsoft.com/office/officeart/2005/8/layout/vProcess5"/>
    <dgm:cxn modelId="{378479E0-F25F-421C-8FF0-C49DA811C1D6}" type="presParOf" srcId="{93C7298D-91D5-48FB-8A47-99716AB0ABE9}" destId="{62B2FDC3-1D39-413D-8005-D5903DF0B23D}" srcOrd="5" destOrd="0" presId="urn:microsoft.com/office/officeart/2005/8/layout/vProcess5"/>
    <dgm:cxn modelId="{0F89CF2C-E390-4F03-AD70-106BD9650B79}" type="presParOf" srcId="{93C7298D-91D5-48FB-8A47-99716AB0ABE9}" destId="{5D07B972-A9F9-4A74-BAC1-9082ABB0291C}" srcOrd="6" destOrd="0" presId="urn:microsoft.com/office/officeart/2005/8/layout/vProcess5"/>
    <dgm:cxn modelId="{D246A89C-E52F-4D83-9B73-CC2AAAB3D694}" type="presParOf" srcId="{93C7298D-91D5-48FB-8A47-99716AB0ABE9}" destId="{C157011D-5032-4373-BCBC-90BC4A48F3AD}" srcOrd="7" destOrd="0" presId="urn:microsoft.com/office/officeart/2005/8/layout/vProcess5"/>
    <dgm:cxn modelId="{25A6E1C3-7D8A-42DB-BAC0-AF17C99E7290}" type="presParOf" srcId="{93C7298D-91D5-48FB-8A47-99716AB0ABE9}" destId="{E2722B5B-9408-4379-A890-6B08A6957767}" srcOrd="8" destOrd="0" presId="urn:microsoft.com/office/officeart/2005/8/layout/vProcess5"/>
    <dgm:cxn modelId="{32796067-0A1A-4572-A2C3-4E78C629F1A0}" type="presParOf" srcId="{93C7298D-91D5-48FB-8A47-99716AB0ABE9}" destId="{36E37626-9D22-41EF-A072-5A4906E79E0F}" srcOrd="9" destOrd="0" presId="urn:microsoft.com/office/officeart/2005/8/layout/vProcess5"/>
    <dgm:cxn modelId="{B9B7EBCD-3FC5-4C16-8336-4A04221C4C54}" type="presParOf" srcId="{93C7298D-91D5-48FB-8A47-99716AB0ABE9}" destId="{DCC6255F-4358-4501-8622-2A2B3E4BBCF0}" srcOrd="10" destOrd="0" presId="urn:microsoft.com/office/officeart/2005/8/layout/vProcess5"/>
    <dgm:cxn modelId="{AFE6895D-8FC8-4749-9FB0-6B1F53557DFE}" type="presParOf" srcId="{93C7298D-91D5-48FB-8A47-99716AB0ABE9}" destId="{BFCEF89D-DDC4-4AB4-AA32-7CE6CA6F55D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DC8358-661A-4D0A-AF83-F890A9CF5939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83CA983-BB42-46C3-A55E-9BB5EF2DE24A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Incumplimiento en el % de FISMDF</a:t>
          </a:r>
          <a:endParaRPr lang="es-MX" sz="18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45A2A6E5-EA29-4A32-B379-7ACCA7043D54}" type="parTrans" cxnId="{2B839B0A-1E0E-41CA-AB0F-2D7D1559DA09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51B78603-EB23-443E-B791-1AB078D6591F}" type="sibTrans" cxnId="{2B839B0A-1E0E-41CA-AB0F-2D7D1559DA0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1400">
            <a:latin typeface="Franklin Gothic Medium" panose="020B0603020102020204" pitchFamily="34" charset="0"/>
          </a:endParaRPr>
        </a:p>
      </dgm:t>
    </dgm:pt>
    <dgm:pt modelId="{4B86F825-8181-4F91-A0BA-853497F5F085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Corregir inconsistencias</a:t>
          </a:r>
          <a:endParaRPr lang="es-MX" sz="18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7DE6ECAF-D9E3-41B2-89AD-BBDCA64502CA}" type="parTrans" cxnId="{083DEC05-7710-4C86-9C6F-39ACCB0C1B15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F0ECAE37-373E-4AD5-81AC-51F4C8FEE6F0}" type="sibTrans" cxnId="{083DEC05-7710-4C86-9C6F-39ACCB0C1B1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1400">
            <a:latin typeface="Franklin Gothic Medium" panose="020B0603020102020204" pitchFamily="34" charset="0"/>
          </a:endParaRPr>
        </a:p>
      </dgm:t>
    </dgm:pt>
    <dgm:pt modelId="{0896DD1E-003E-4110-970D-880D1109F53D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Ajustes a metas, montos, modalidades</a:t>
          </a:r>
          <a:endParaRPr lang="es-MX" sz="18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0AA30AD-7C36-4B37-9AC1-F9D20B50BDCC}" type="parTrans" cxnId="{8887E18E-90F9-4773-8794-927C745D48CE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45DB824C-614E-4942-AD9C-3361C45A6A43}" type="sibTrans" cxnId="{8887E18E-90F9-4773-8794-927C745D48C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1400">
            <a:latin typeface="Franklin Gothic Medium" panose="020B0603020102020204" pitchFamily="34" charset="0"/>
          </a:endParaRPr>
        </a:p>
      </dgm:t>
    </dgm:pt>
    <dgm:pt modelId="{07AA55E1-280B-4096-9F62-6F4DE9BAF361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Carencia de autorizaciones, validaciones y convenios</a:t>
          </a:r>
          <a:endParaRPr lang="es-MX" sz="18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CC6DDC1-D258-45A9-9ADA-9E0227624E94}" type="parTrans" cxnId="{A700F661-6186-44C0-889B-4D7CC5B3F863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B0CFED1B-DD60-4EFD-AB3C-AA7D7960345D}" type="sibTrans" cxnId="{A700F661-6186-44C0-889B-4D7CC5B3F86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sz="1400">
            <a:latin typeface="Franklin Gothic Medium" panose="020B0603020102020204" pitchFamily="34" charset="0"/>
          </a:endParaRPr>
        </a:p>
      </dgm:t>
    </dgm:pt>
    <dgm:pt modelId="{AC47DAEC-B5D9-4537-8B01-6308BE4F98C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Proyectos fuera de catálogo o sin opinión favorable.</a:t>
          </a:r>
          <a:endParaRPr lang="es-MX" sz="18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6D5EFBD6-BCA1-4445-9591-EDC7218A2AC4}" type="parTrans" cxnId="{D3634E93-5128-4F31-B061-EA421FCBC1FC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E6FF10DF-5553-4F06-9A9A-CEA30E390741}" type="sibTrans" cxnId="{D3634E93-5128-4F31-B061-EA421FCBC1FC}">
      <dgm:prSet/>
      <dgm:spPr/>
      <dgm:t>
        <a:bodyPr/>
        <a:lstStyle/>
        <a:p>
          <a:endParaRPr lang="es-MX" sz="1600">
            <a:latin typeface="Franklin Gothic Medium" panose="020B0603020102020204" pitchFamily="34" charset="0"/>
          </a:endParaRPr>
        </a:p>
      </dgm:t>
    </dgm:pt>
    <dgm:pt modelId="{646B48AA-B97E-44C8-949B-2DA66CF69B5A}" type="pres">
      <dgm:prSet presAssocID="{AFDC8358-661A-4D0A-AF83-F890A9CF59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6E6C81-DD49-4A88-BF4A-783CAE831B7B}" type="pres">
      <dgm:prSet presAssocID="{583CA983-BB42-46C3-A55E-9BB5EF2DE2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221A65-AA2D-4457-99E2-E26F3213C39C}" type="pres">
      <dgm:prSet presAssocID="{51B78603-EB23-443E-B791-1AB078D6591F}" presName="sibTrans" presStyleLbl="sibTrans2D1" presStyleIdx="0" presStyleCnt="4"/>
      <dgm:spPr/>
      <dgm:t>
        <a:bodyPr/>
        <a:lstStyle/>
        <a:p>
          <a:endParaRPr lang="es-MX"/>
        </a:p>
      </dgm:t>
    </dgm:pt>
    <dgm:pt modelId="{EDA6BDAB-DD38-41F3-81EE-4CB366E9D042}" type="pres">
      <dgm:prSet presAssocID="{51B78603-EB23-443E-B791-1AB078D6591F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41F86AF3-7780-40C4-8ED2-0F5A7E5D9C09}" type="pres">
      <dgm:prSet presAssocID="{4B86F825-8181-4F91-A0BA-853497F5F0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8D2867-46CA-4F6C-8C08-D7C754724E68}" type="pres">
      <dgm:prSet presAssocID="{F0ECAE37-373E-4AD5-81AC-51F4C8FEE6F0}" presName="sibTrans" presStyleLbl="sibTrans2D1" presStyleIdx="1" presStyleCnt="4"/>
      <dgm:spPr/>
      <dgm:t>
        <a:bodyPr/>
        <a:lstStyle/>
        <a:p>
          <a:endParaRPr lang="es-MX"/>
        </a:p>
      </dgm:t>
    </dgm:pt>
    <dgm:pt modelId="{D187A390-B523-4A22-A309-DD77A3A2E1D7}" type="pres">
      <dgm:prSet presAssocID="{F0ECAE37-373E-4AD5-81AC-51F4C8FEE6F0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39F07686-2F64-4D08-9D06-E652D3ADC38D}" type="pres">
      <dgm:prSet presAssocID="{0896DD1E-003E-4110-970D-880D1109F5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FF075C-0C0A-49A8-A8BC-03D0EEE4E714}" type="pres">
      <dgm:prSet presAssocID="{45DB824C-614E-4942-AD9C-3361C45A6A43}" presName="sibTrans" presStyleLbl="sibTrans2D1" presStyleIdx="2" presStyleCnt="4"/>
      <dgm:spPr/>
      <dgm:t>
        <a:bodyPr/>
        <a:lstStyle/>
        <a:p>
          <a:endParaRPr lang="es-MX"/>
        </a:p>
      </dgm:t>
    </dgm:pt>
    <dgm:pt modelId="{9F1E0271-A4F4-4775-8A2E-F6E2B798EC1D}" type="pres">
      <dgm:prSet presAssocID="{45DB824C-614E-4942-AD9C-3361C45A6A43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96E4D6F5-C76B-4D76-9F0B-A16B44D8AA20}" type="pres">
      <dgm:prSet presAssocID="{07AA55E1-280B-4096-9F62-6F4DE9BAF3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71C243-2D7C-458E-9303-98C1330389BF}" type="pres">
      <dgm:prSet presAssocID="{B0CFED1B-DD60-4EFD-AB3C-AA7D7960345D}" presName="sibTrans" presStyleLbl="sibTrans2D1" presStyleIdx="3" presStyleCnt="4"/>
      <dgm:spPr/>
      <dgm:t>
        <a:bodyPr/>
        <a:lstStyle/>
        <a:p>
          <a:endParaRPr lang="es-MX"/>
        </a:p>
      </dgm:t>
    </dgm:pt>
    <dgm:pt modelId="{3AA80CD1-C8D5-4CE0-9E72-ED710F5E3F57}" type="pres">
      <dgm:prSet presAssocID="{B0CFED1B-DD60-4EFD-AB3C-AA7D7960345D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372D675B-83C3-482B-A4BD-33AF31A35A27}" type="pres">
      <dgm:prSet presAssocID="{AC47DAEC-B5D9-4537-8B01-6308BE4F98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E5CFD7B-0DFB-41E8-950D-E63F8696F6A7}" type="presOf" srcId="{B0CFED1B-DD60-4EFD-AB3C-AA7D7960345D}" destId="{3AA80CD1-C8D5-4CE0-9E72-ED710F5E3F57}" srcOrd="1" destOrd="0" presId="urn:microsoft.com/office/officeart/2005/8/layout/process5"/>
    <dgm:cxn modelId="{8887E18E-90F9-4773-8794-927C745D48CE}" srcId="{AFDC8358-661A-4D0A-AF83-F890A9CF5939}" destId="{0896DD1E-003E-4110-970D-880D1109F53D}" srcOrd="2" destOrd="0" parTransId="{00AA30AD-7C36-4B37-9AC1-F9D20B50BDCC}" sibTransId="{45DB824C-614E-4942-AD9C-3361C45A6A43}"/>
    <dgm:cxn modelId="{93233C58-C743-45EC-BCEC-28B6D327AA28}" type="presOf" srcId="{51B78603-EB23-443E-B791-1AB078D6591F}" destId="{EDA6BDAB-DD38-41F3-81EE-4CB366E9D042}" srcOrd="1" destOrd="0" presId="urn:microsoft.com/office/officeart/2005/8/layout/process5"/>
    <dgm:cxn modelId="{2B839B0A-1E0E-41CA-AB0F-2D7D1559DA09}" srcId="{AFDC8358-661A-4D0A-AF83-F890A9CF5939}" destId="{583CA983-BB42-46C3-A55E-9BB5EF2DE24A}" srcOrd="0" destOrd="0" parTransId="{45A2A6E5-EA29-4A32-B379-7ACCA7043D54}" sibTransId="{51B78603-EB23-443E-B791-1AB078D6591F}"/>
    <dgm:cxn modelId="{8D21C9A1-2977-4AEA-A3C3-EECCE740230C}" type="presOf" srcId="{51B78603-EB23-443E-B791-1AB078D6591F}" destId="{A1221A65-AA2D-4457-99E2-E26F3213C39C}" srcOrd="0" destOrd="0" presId="urn:microsoft.com/office/officeart/2005/8/layout/process5"/>
    <dgm:cxn modelId="{43F142BD-9A5F-41CE-933D-5423F6147373}" type="presOf" srcId="{4B86F825-8181-4F91-A0BA-853497F5F085}" destId="{41F86AF3-7780-40C4-8ED2-0F5A7E5D9C09}" srcOrd="0" destOrd="0" presId="urn:microsoft.com/office/officeart/2005/8/layout/process5"/>
    <dgm:cxn modelId="{083DEC05-7710-4C86-9C6F-39ACCB0C1B15}" srcId="{AFDC8358-661A-4D0A-AF83-F890A9CF5939}" destId="{4B86F825-8181-4F91-A0BA-853497F5F085}" srcOrd="1" destOrd="0" parTransId="{7DE6ECAF-D9E3-41B2-89AD-BBDCA64502CA}" sibTransId="{F0ECAE37-373E-4AD5-81AC-51F4C8FEE6F0}"/>
    <dgm:cxn modelId="{50A06861-A52F-4EFA-92E9-CB2118F5B905}" type="presOf" srcId="{45DB824C-614E-4942-AD9C-3361C45A6A43}" destId="{DFFF075C-0C0A-49A8-A8BC-03D0EEE4E714}" srcOrd="0" destOrd="0" presId="urn:microsoft.com/office/officeart/2005/8/layout/process5"/>
    <dgm:cxn modelId="{CC8DF7D1-CEFA-4008-8AB3-65C8C095147D}" type="presOf" srcId="{F0ECAE37-373E-4AD5-81AC-51F4C8FEE6F0}" destId="{D187A390-B523-4A22-A309-DD77A3A2E1D7}" srcOrd="1" destOrd="0" presId="urn:microsoft.com/office/officeart/2005/8/layout/process5"/>
    <dgm:cxn modelId="{167861AD-40F6-460D-AAED-36A149C1E8E3}" type="presOf" srcId="{B0CFED1B-DD60-4EFD-AB3C-AA7D7960345D}" destId="{7D71C243-2D7C-458E-9303-98C1330389BF}" srcOrd="0" destOrd="0" presId="urn:microsoft.com/office/officeart/2005/8/layout/process5"/>
    <dgm:cxn modelId="{256F5200-EBFC-41B6-BD5F-FEDF39561196}" type="presOf" srcId="{07AA55E1-280B-4096-9F62-6F4DE9BAF361}" destId="{96E4D6F5-C76B-4D76-9F0B-A16B44D8AA20}" srcOrd="0" destOrd="0" presId="urn:microsoft.com/office/officeart/2005/8/layout/process5"/>
    <dgm:cxn modelId="{D6522ACE-BEAE-4824-BE9B-DEFA54E393E2}" type="presOf" srcId="{583CA983-BB42-46C3-A55E-9BB5EF2DE24A}" destId="{766E6C81-DD49-4A88-BF4A-783CAE831B7B}" srcOrd="0" destOrd="0" presId="urn:microsoft.com/office/officeart/2005/8/layout/process5"/>
    <dgm:cxn modelId="{5DA71CCD-D78D-4E3D-8428-8A01890ED4B2}" type="presOf" srcId="{AFDC8358-661A-4D0A-AF83-F890A9CF5939}" destId="{646B48AA-B97E-44C8-949B-2DA66CF69B5A}" srcOrd="0" destOrd="0" presId="urn:microsoft.com/office/officeart/2005/8/layout/process5"/>
    <dgm:cxn modelId="{A700F661-6186-44C0-889B-4D7CC5B3F863}" srcId="{AFDC8358-661A-4D0A-AF83-F890A9CF5939}" destId="{07AA55E1-280B-4096-9F62-6F4DE9BAF361}" srcOrd="3" destOrd="0" parTransId="{ECC6DDC1-D258-45A9-9ADA-9E0227624E94}" sibTransId="{B0CFED1B-DD60-4EFD-AB3C-AA7D7960345D}"/>
    <dgm:cxn modelId="{6D6DB8EA-2A10-4AB7-8C8A-B1A3FB1A76E3}" type="presOf" srcId="{0896DD1E-003E-4110-970D-880D1109F53D}" destId="{39F07686-2F64-4D08-9D06-E652D3ADC38D}" srcOrd="0" destOrd="0" presId="urn:microsoft.com/office/officeart/2005/8/layout/process5"/>
    <dgm:cxn modelId="{D3634E93-5128-4F31-B061-EA421FCBC1FC}" srcId="{AFDC8358-661A-4D0A-AF83-F890A9CF5939}" destId="{AC47DAEC-B5D9-4537-8B01-6308BE4F98CC}" srcOrd="4" destOrd="0" parTransId="{6D5EFBD6-BCA1-4445-9591-EDC7218A2AC4}" sibTransId="{E6FF10DF-5553-4F06-9A9A-CEA30E390741}"/>
    <dgm:cxn modelId="{F948BE35-91DE-4E7D-BB43-3E72D6111957}" type="presOf" srcId="{AC47DAEC-B5D9-4537-8B01-6308BE4F98CC}" destId="{372D675B-83C3-482B-A4BD-33AF31A35A27}" srcOrd="0" destOrd="0" presId="urn:microsoft.com/office/officeart/2005/8/layout/process5"/>
    <dgm:cxn modelId="{158A1DB8-A339-4EA4-B08F-010D939FF8D4}" type="presOf" srcId="{45DB824C-614E-4942-AD9C-3361C45A6A43}" destId="{9F1E0271-A4F4-4775-8A2E-F6E2B798EC1D}" srcOrd="1" destOrd="0" presId="urn:microsoft.com/office/officeart/2005/8/layout/process5"/>
    <dgm:cxn modelId="{557E7CA1-D709-413B-9EC7-CFB751336BF5}" type="presOf" srcId="{F0ECAE37-373E-4AD5-81AC-51F4C8FEE6F0}" destId="{018D2867-46CA-4F6C-8C08-D7C754724E68}" srcOrd="0" destOrd="0" presId="urn:microsoft.com/office/officeart/2005/8/layout/process5"/>
    <dgm:cxn modelId="{5DED3E68-EC3E-4D48-8F87-D71FA197E533}" type="presParOf" srcId="{646B48AA-B97E-44C8-949B-2DA66CF69B5A}" destId="{766E6C81-DD49-4A88-BF4A-783CAE831B7B}" srcOrd="0" destOrd="0" presId="urn:microsoft.com/office/officeart/2005/8/layout/process5"/>
    <dgm:cxn modelId="{F78C2789-02D0-4D49-9FD5-752BD369E6F0}" type="presParOf" srcId="{646B48AA-B97E-44C8-949B-2DA66CF69B5A}" destId="{A1221A65-AA2D-4457-99E2-E26F3213C39C}" srcOrd="1" destOrd="0" presId="urn:microsoft.com/office/officeart/2005/8/layout/process5"/>
    <dgm:cxn modelId="{91BDEB63-557C-4AA8-B51F-336DE8FF14A0}" type="presParOf" srcId="{A1221A65-AA2D-4457-99E2-E26F3213C39C}" destId="{EDA6BDAB-DD38-41F3-81EE-4CB366E9D042}" srcOrd="0" destOrd="0" presId="urn:microsoft.com/office/officeart/2005/8/layout/process5"/>
    <dgm:cxn modelId="{6305DDFB-3A57-4117-9167-D10000C79745}" type="presParOf" srcId="{646B48AA-B97E-44C8-949B-2DA66CF69B5A}" destId="{41F86AF3-7780-40C4-8ED2-0F5A7E5D9C09}" srcOrd="2" destOrd="0" presId="urn:microsoft.com/office/officeart/2005/8/layout/process5"/>
    <dgm:cxn modelId="{C1333AAE-9F33-4204-B658-112DE74007DD}" type="presParOf" srcId="{646B48AA-B97E-44C8-949B-2DA66CF69B5A}" destId="{018D2867-46CA-4F6C-8C08-D7C754724E68}" srcOrd="3" destOrd="0" presId="urn:microsoft.com/office/officeart/2005/8/layout/process5"/>
    <dgm:cxn modelId="{F444767D-C5A0-45C3-BEA5-2C62E66EC3C5}" type="presParOf" srcId="{018D2867-46CA-4F6C-8C08-D7C754724E68}" destId="{D187A390-B523-4A22-A309-DD77A3A2E1D7}" srcOrd="0" destOrd="0" presId="urn:microsoft.com/office/officeart/2005/8/layout/process5"/>
    <dgm:cxn modelId="{FA070894-A517-4E58-88E4-CCF45F98B2B7}" type="presParOf" srcId="{646B48AA-B97E-44C8-949B-2DA66CF69B5A}" destId="{39F07686-2F64-4D08-9D06-E652D3ADC38D}" srcOrd="4" destOrd="0" presId="urn:microsoft.com/office/officeart/2005/8/layout/process5"/>
    <dgm:cxn modelId="{F4B4A054-AA62-4BC7-9BD7-B57DBA835F5E}" type="presParOf" srcId="{646B48AA-B97E-44C8-949B-2DA66CF69B5A}" destId="{DFFF075C-0C0A-49A8-A8BC-03D0EEE4E714}" srcOrd="5" destOrd="0" presId="urn:microsoft.com/office/officeart/2005/8/layout/process5"/>
    <dgm:cxn modelId="{78CDA4FD-28E6-49B8-A97E-25C773864517}" type="presParOf" srcId="{DFFF075C-0C0A-49A8-A8BC-03D0EEE4E714}" destId="{9F1E0271-A4F4-4775-8A2E-F6E2B798EC1D}" srcOrd="0" destOrd="0" presId="urn:microsoft.com/office/officeart/2005/8/layout/process5"/>
    <dgm:cxn modelId="{9B4C21D4-EB05-4B94-AF79-55D9748B1D72}" type="presParOf" srcId="{646B48AA-B97E-44C8-949B-2DA66CF69B5A}" destId="{96E4D6F5-C76B-4D76-9F0B-A16B44D8AA20}" srcOrd="6" destOrd="0" presId="urn:microsoft.com/office/officeart/2005/8/layout/process5"/>
    <dgm:cxn modelId="{85034151-4AED-4FDB-B8FB-5F25F4059611}" type="presParOf" srcId="{646B48AA-B97E-44C8-949B-2DA66CF69B5A}" destId="{7D71C243-2D7C-458E-9303-98C1330389BF}" srcOrd="7" destOrd="0" presId="urn:microsoft.com/office/officeart/2005/8/layout/process5"/>
    <dgm:cxn modelId="{70678D86-200B-4DCD-91A8-CB3E3C7DA6C9}" type="presParOf" srcId="{7D71C243-2D7C-458E-9303-98C1330389BF}" destId="{3AA80CD1-C8D5-4CE0-9E72-ED710F5E3F57}" srcOrd="0" destOrd="0" presId="urn:microsoft.com/office/officeart/2005/8/layout/process5"/>
    <dgm:cxn modelId="{C0812D44-9174-4A21-A88D-0C4492EAD0F4}" type="presParOf" srcId="{646B48AA-B97E-44C8-949B-2DA66CF69B5A}" destId="{372D675B-83C3-482B-A4BD-33AF31A35A2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540F88B-7206-4BFA-8168-BB2DD75B7737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51D245B-C0F3-40AD-BC6A-2EC7B1D574A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MX" sz="2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Segoe UI Semibold" panose="020B0702040204020203" pitchFamily="34" charset="0"/>
            </a:rPr>
            <a:t>a) Ser acorde con las modificaciones que hayan sido aprobadas en ese periodo.</a:t>
          </a:r>
          <a:endParaRPr lang="es-ES" sz="24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E14DC76-F899-4EC4-9EBD-97959E367235}" type="parTrans" cxnId="{D8CAF4A7-297C-4A44-9034-CA0C8CF95FDC}">
      <dgm:prSet/>
      <dgm:spPr/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330466D-C101-474D-8D53-2294A0E7E9BC}" type="sibTrans" cxnId="{D8CAF4A7-297C-4A44-9034-CA0C8CF95FD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4F327F6-D6F1-4883-B939-F106ECE2991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sz="2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b) </a:t>
          </a:r>
          <a:r>
            <a:rPr lang="es-MX" sz="2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Segoe UI Semibold" panose="020B0702040204020203" pitchFamily="34" charset="0"/>
            </a:rPr>
            <a:t>Contemplar únicamente los avances que correspondan al trimestre de que se trate, debiendo ser iguales o superiores a los del trimestre anterior.</a:t>
          </a:r>
          <a:endParaRPr lang="es-ES" sz="24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0D82B04-1313-47F9-A286-2E452E088BBB}" type="parTrans" cxnId="{22F6AAA8-0B65-4ADB-8E8F-0EFC4AAEA0A8}">
      <dgm:prSet/>
      <dgm:spPr/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325F5B24-87D9-41DE-AF2C-7A55CBBF0F54}" type="sibTrans" cxnId="{22F6AAA8-0B65-4ADB-8E8F-0EFC4AAEA0A8}">
      <dgm:prSet/>
      <dgm:spPr/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C6ABDEE5-1139-46A8-AF1A-2F16DC04724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MX" sz="2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Segoe UI Semibold" panose="020B0702040204020203" pitchFamily="34" charset="0"/>
            </a:rPr>
            <a:t>c) Guardar congruencia entre el avance físico y financiero de las obras y acciones.</a:t>
          </a:r>
          <a:endParaRPr lang="es-ES" sz="24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F64EC907-454D-497C-AAF1-8496DDB9310C}" type="parTrans" cxnId="{6BA408E0-6164-49EA-88E0-781C27720B22}">
      <dgm:prSet/>
      <dgm:spPr/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F84E453-C94D-4C6B-A4B0-48C4A9D484D4}" type="sibTrans" cxnId="{6BA408E0-6164-49EA-88E0-781C27720B22}">
      <dgm:prSet/>
      <dgm:spPr/>
      <dgm:t>
        <a:bodyPr/>
        <a:lstStyle/>
        <a:p>
          <a:endParaRPr lang="es-ES" sz="1800" b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22034D5-AF87-434C-8288-9EC47E556715}" type="pres">
      <dgm:prSet presAssocID="{F540F88B-7206-4BFA-8168-BB2DD75B77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938CBAE3-7027-46A3-9D65-396AC73EADEE}" type="pres">
      <dgm:prSet presAssocID="{F540F88B-7206-4BFA-8168-BB2DD75B7737}" presName="Name1" presStyleCnt="0"/>
      <dgm:spPr/>
    </dgm:pt>
    <dgm:pt modelId="{AFDEF4E2-1025-4E4E-9A05-41BDFBC1ABE0}" type="pres">
      <dgm:prSet presAssocID="{F540F88B-7206-4BFA-8168-BB2DD75B7737}" presName="cycle" presStyleCnt="0"/>
      <dgm:spPr/>
    </dgm:pt>
    <dgm:pt modelId="{ACBF4419-698A-4EE4-AC50-80670B214400}" type="pres">
      <dgm:prSet presAssocID="{F540F88B-7206-4BFA-8168-BB2DD75B7737}" presName="srcNode" presStyleLbl="node1" presStyleIdx="0" presStyleCnt="3"/>
      <dgm:spPr/>
    </dgm:pt>
    <dgm:pt modelId="{A33D20C0-2A81-4C30-B098-5B6715F27F24}" type="pres">
      <dgm:prSet presAssocID="{F540F88B-7206-4BFA-8168-BB2DD75B7737}" presName="conn" presStyleLbl="parChTrans1D2" presStyleIdx="0" presStyleCnt="1"/>
      <dgm:spPr/>
      <dgm:t>
        <a:bodyPr/>
        <a:lstStyle/>
        <a:p>
          <a:endParaRPr lang="es-MX"/>
        </a:p>
      </dgm:t>
    </dgm:pt>
    <dgm:pt modelId="{B9028351-439A-482F-849B-689764ACCE5D}" type="pres">
      <dgm:prSet presAssocID="{F540F88B-7206-4BFA-8168-BB2DD75B7737}" presName="extraNode" presStyleLbl="node1" presStyleIdx="0" presStyleCnt="3"/>
      <dgm:spPr/>
    </dgm:pt>
    <dgm:pt modelId="{5905A300-48B0-4BE1-A7BC-C1D1F6F31C13}" type="pres">
      <dgm:prSet presAssocID="{F540F88B-7206-4BFA-8168-BB2DD75B7737}" presName="dstNode" presStyleLbl="node1" presStyleIdx="0" presStyleCnt="3"/>
      <dgm:spPr/>
    </dgm:pt>
    <dgm:pt modelId="{E5CA0E1B-8EEE-4C9E-ABEF-2619DA7A992E}" type="pres">
      <dgm:prSet presAssocID="{151D245B-C0F3-40AD-BC6A-2EC7B1D574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D6E2F0-209E-42EA-8F57-1849FE8A5EB0}" type="pres">
      <dgm:prSet presAssocID="{151D245B-C0F3-40AD-BC6A-2EC7B1D574AB}" presName="accent_1" presStyleCnt="0"/>
      <dgm:spPr/>
    </dgm:pt>
    <dgm:pt modelId="{0881180D-9BC3-4DB2-8208-E7005252F5F2}" type="pres">
      <dgm:prSet presAssocID="{151D245B-C0F3-40AD-BC6A-2EC7B1D574AB}" presName="accentRepeatNode" presStyleLbl="solidFgAcc1" presStyleIdx="0" presStyleCnt="3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96036F48-69E9-4FB9-B0E8-371B6DCD8583}" type="pres">
      <dgm:prSet presAssocID="{44F327F6-D6F1-4883-B939-F106ECE2991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4AB65E-023A-434F-A59D-4DC01315DF51}" type="pres">
      <dgm:prSet presAssocID="{44F327F6-D6F1-4883-B939-F106ECE2991E}" presName="accent_2" presStyleCnt="0"/>
      <dgm:spPr/>
    </dgm:pt>
    <dgm:pt modelId="{8A497F54-FFB6-45C2-84DE-813E7E263949}" type="pres">
      <dgm:prSet presAssocID="{44F327F6-D6F1-4883-B939-F106ECE2991E}" presName="accentRepeatNode" presStyleLbl="solidFgAcc1" presStyleIdx="1" presStyleCnt="3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DAE30619-33F7-4632-88D3-530984EA9EE9}" type="pres">
      <dgm:prSet presAssocID="{C6ABDEE5-1139-46A8-AF1A-2F16DC0472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6483D2-02C4-4B90-BFC3-8102853E42D6}" type="pres">
      <dgm:prSet presAssocID="{C6ABDEE5-1139-46A8-AF1A-2F16DC04724E}" presName="accent_3" presStyleCnt="0"/>
      <dgm:spPr/>
    </dgm:pt>
    <dgm:pt modelId="{44770F32-0355-4DB6-BDAA-E876F167ADFA}" type="pres">
      <dgm:prSet presAssocID="{C6ABDEE5-1139-46A8-AF1A-2F16DC04724E}" presName="accentRepeatNode" presStyleLbl="solidFgAcc1" presStyleIdx="2" presStyleCnt="3"/>
      <dgm:spPr>
        <a:solidFill>
          <a:srgbClr val="FEC200"/>
        </a:solidFill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</dgm:ptLst>
  <dgm:cxnLst>
    <dgm:cxn modelId="{435FEF7A-AA29-41EA-AA69-FF4756AEF5F4}" type="presOf" srcId="{44F327F6-D6F1-4883-B939-F106ECE2991E}" destId="{96036F48-69E9-4FB9-B0E8-371B6DCD8583}" srcOrd="0" destOrd="0" presId="urn:microsoft.com/office/officeart/2008/layout/VerticalCurvedList"/>
    <dgm:cxn modelId="{D8CAF4A7-297C-4A44-9034-CA0C8CF95FDC}" srcId="{F540F88B-7206-4BFA-8168-BB2DD75B7737}" destId="{151D245B-C0F3-40AD-BC6A-2EC7B1D574AB}" srcOrd="0" destOrd="0" parTransId="{0E14DC76-F899-4EC4-9EBD-97959E367235}" sibTransId="{D330466D-C101-474D-8D53-2294A0E7E9BC}"/>
    <dgm:cxn modelId="{6BA408E0-6164-49EA-88E0-781C27720B22}" srcId="{F540F88B-7206-4BFA-8168-BB2DD75B7737}" destId="{C6ABDEE5-1139-46A8-AF1A-2F16DC04724E}" srcOrd="2" destOrd="0" parTransId="{F64EC907-454D-497C-AAF1-8496DDB9310C}" sibTransId="{0F84E453-C94D-4C6B-A4B0-48C4A9D484D4}"/>
    <dgm:cxn modelId="{22F6AAA8-0B65-4ADB-8E8F-0EFC4AAEA0A8}" srcId="{F540F88B-7206-4BFA-8168-BB2DD75B7737}" destId="{44F327F6-D6F1-4883-B939-F106ECE2991E}" srcOrd="1" destOrd="0" parTransId="{D0D82B04-1313-47F9-A286-2E452E088BBB}" sibTransId="{325F5B24-87D9-41DE-AF2C-7A55CBBF0F54}"/>
    <dgm:cxn modelId="{7A7B5EB5-66B2-4D98-8D91-EE069E3D54B1}" type="presOf" srcId="{D330466D-C101-474D-8D53-2294A0E7E9BC}" destId="{A33D20C0-2A81-4C30-B098-5B6715F27F24}" srcOrd="0" destOrd="0" presId="urn:microsoft.com/office/officeart/2008/layout/VerticalCurvedList"/>
    <dgm:cxn modelId="{26C25AA4-9879-4471-9FB8-3BA17D48DB9A}" type="presOf" srcId="{F540F88B-7206-4BFA-8168-BB2DD75B7737}" destId="{122034D5-AF87-434C-8288-9EC47E556715}" srcOrd="0" destOrd="0" presId="urn:microsoft.com/office/officeart/2008/layout/VerticalCurvedList"/>
    <dgm:cxn modelId="{486E8DEA-7F3E-4269-B045-4B9548F4CDF3}" type="presOf" srcId="{C6ABDEE5-1139-46A8-AF1A-2F16DC04724E}" destId="{DAE30619-33F7-4632-88D3-530984EA9EE9}" srcOrd="0" destOrd="0" presId="urn:microsoft.com/office/officeart/2008/layout/VerticalCurvedList"/>
    <dgm:cxn modelId="{82863D96-A385-46A1-9537-F3E613087ADD}" type="presOf" srcId="{151D245B-C0F3-40AD-BC6A-2EC7B1D574AB}" destId="{E5CA0E1B-8EEE-4C9E-ABEF-2619DA7A992E}" srcOrd="0" destOrd="0" presId="urn:microsoft.com/office/officeart/2008/layout/VerticalCurvedList"/>
    <dgm:cxn modelId="{F2F8380B-208F-4E02-8976-4AD976F242D2}" type="presParOf" srcId="{122034D5-AF87-434C-8288-9EC47E556715}" destId="{938CBAE3-7027-46A3-9D65-396AC73EADEE}" srcOrd="0" destOrd="0" presId="urn:microsoft.com/office/officeart/2008/layout/VerticalCurvedList"/>
    <dgm:cxn modelId="{0661F04E-8692-4304-B2E6-E5EDB0C03531}" type="presParOf" srcId="{938CBAE3-7027-46A3-9D65-396AC73EADEE}" destId="{AFDEF4E2-1025-4E4E-9A05-41BDFBC1ABE0}" srcOrd="0" destOrd="0" presId="urn:microsoft.com/office/officeart/2008/layout/VerticalCurvedList"/>
    <dgm:cxn modelId="{776F8105-B811-4712-AF18-D3A7B680B63A}" type="presParOf" srcId="{AFDEF4E2-1025-4E4E-9A05-41BDFBC1ABE0}" destId="{ACBF4419-698A-4EE4-AC50-80670B214400}" srcOrd="0" destOrd="0" presId="urn:microsoft.com/office/officeart/2008/layout/VerticalCurvedList"/>
    <dgm:cxn modelId="{5573B1E9-F2DB-4A3F-8561-354D849E1307}" type="presParOf" srcId="{AFDEF4E2-1025-4E4E-9A05-41BDFBC1ABE0}" destId="{A33D20C0-2A81-4C30-B098-5B6715F27F24}" srcOrd="1" destOrd="0" presId="urn:microsoft.com/office/officeart/2008/layout/VerticalCurvedList"/>
    <dgm:cxn modelId="{DCED2D48-7439-4B30-8904-51C5F2F802A6}" type="presParOf" srcId="{AFDEF4E2-1025-4E4E-9A05-41BDFBC1ABE0}" destId="{B9028351-439A-482F-849B-689764ACCE5D}" srcOrd="2" destOrd="0" presId="urn:microsoft.com/office/officeart/2008/layout/VerticalCurvedList"/>
    <dgm:cxn modelId="{BDB6B83D-AA45-4B95-8DDF-B1A8B3EEDEA7}" type="presParOf" srcId="{AFDEF4E2-1025-4E4E-9A05-41BDFBC1ABE0}" destId="{5905A300-48B0-4BE1-A7BC-C1D1F6F31C13}" srcOrd="3" destOrd="0" presId="urn:microsoft.com/office/officeart/2008/layout/VerticalCurvedList"/>
    <dgm:cxn modelId="{A5787481-68D6-427E-BA6D-D6EC9E172274}" type="presParOf" srcId="{938CBAE3-7027-46A3-9D65-396AC73EADEE}" destId="{E5CA0E1B-8EEE-4C9E-ABEF-2619DA7A992E}" srcOrd="1" destOrd="0" presId="urn:microsoft.com/office/officeart/2008/layout/VerticalCurvedList"/>
    <dgm:cxn modelId="{C28798E7-96D3-4B27-864C-93861B55A3EB}" type="presParOf" srcId="{938CBAE3-7027-46A3-9D65-396AC73EADEE}" destId="{0AD6E2F0-209E-42EA-8F57-1849FE8A5EB0}" srcOrd="2" destOrd="0" presId="urn:microsoft.com/office/officeart/2008/layout/VerticalCurvedList"/>
    <dgm:cxn modelId="{4549819E-01DE-4EC7-8107-1A5368EF7BB8}" type="presParOf" srcId="{0AD6E2F0-209E-42EA-8F57-1849FE8A5EB0}" destId="{0881180D-9BC3-4DB2-8208-E7005252F5F2}" srcOrd="0" destOrd="0" presId="urn:microsoft.com/office/officeart/2008/layout/VerticalCurvedList"/>
    <dgm:cxn modelId="{D71E62BC-B9CC-44F9-9EDC-7B3ECDC234EC}" type="presParOf" srcId="{938CBAE3-7027-46A3-9D65-396AC73EADEE}" destId="{96036F48-69E9-4FB9-B0E8-371B6DCD8583}" srcOrd="3" destOrd="0" presId="urn:microsoft.com/office/officeart/2008/layout/VerticalCurvedList"/>
    <dgm:cxn modelId="{681EB247-837A-4A6B-9E20-894629185307}" type="presParOf" srcId="{938CBAE3-7027-46A3-9D65-396AC73EADEE}" destId="{D34AB65E-023A-434F-A59D-4DC01315DF51}" srcOrd="4" destOrd="0" presId="urn:microsoft.com/office/officeart/2008/layout/VerticalCurvedList"/>
    <dgm:cxn modelId="{74A0A33E-DE25-447F-BE5F-58A249F37BCB}" type="presParOf" srcId="{D34AB65E-023A-434F-A59D-4DC01315DF51}" destId="{8A497F54-FFB6-45C2-84DE-813E7E263949}" srcOrd="0" destOrd="0" presId="urn:microsoft.com/office/officeart/2008/layout/VerticalCurvedList"/>
    <dgm:cxn modelId="{9AE5C9DE-36DF-44CD-8384-0CB038805360}" type="presParOf" srcId="{938CBAE3-7027-46A3-9D65-396AC73EADEE}" destId="{DAE30619-33F7-4632-88D3-530984EA9EE9}" srcOrd="5" destOrd="0" presId="urn:microsoft.com/office/officeart/2008/layout/VerticalCurvedList"/>
    <dgm:cxn modelId="{248A17E4-FA83-4178-8155-937D125A7B12}" type="presParOf" srcId="{938CBAE3-7027-46A3-9D65-396AC73EADEE}" destId="{786483D2-02C4-4B90-BFC3-8102853E42D6}" srcOrd="6" destOrd="0" presId="urn:microsoft.com/office/officeart/2008/layout/VerticalCurvedList"/>
    <dgm:cxn modelId="{BC3254DF-82AF-4C38-BCBC-958743F59D2E}" type="presParOf" srcId="{786483D2-02C4-4B90-BFC3-8102853E42D6}" destId="{44770F32-0355-4DB6-BDAA-E876F167AD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1BEEB39-C18E-4432-B2B0-11124949E6A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0AD5CF4-BA19-4A63-A513-54290284F17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latin typeface="Arial Narrow" panose="020B0606020202030204" pitchFamily="34" charset="0"/>
            </a:rPr>
            <a:t>a) Presentarse  durante los primeros 25</a:t>
          </a:r>
          <a:r>
            <a:rPr lang="es-ES" sz="2000" b="1" dirty="0" smtClean="0">
              <a:latin typeface="Arial Narrow" panose="020B0606020202030204" pitchFamily="34" charset="0"/>
            </a:rPr>
            <a:t> días naturales del mes de enero </a:t>
          </a:r>
          <a:r>
            <a:rPr lang="es-ES" sz="2000" dirty="0" smtClean="0">
              <a:latin typeface="Arial Narrow" panose="020B0606020202030204" pitchFamily="34" charset="0"/>
            </a:rPr>
            <a:t>del ejercicio posterior al que se informa.</a:t>
          </a:r>
          <a:endParaRPr lang="es-ES" sz="2000" dirty="0">
            <a:latin typeface="Arial Narrow" panose="020B0606020202030204" pitchFamily="34" charset="0"/>
          </a:endParaRPr>
        </a:p>
      </dgm:t>
    </dgm:pt>
    <dgm:pt modelId="{12CFC4E8-0C8F-4D02-A423-5019016AFBDA}" type="parTrans" cxnId="{61FC5F75-780D-4B1B-A244-1BC8E70B3E15}">
      <dgm:prSet/>
      <dgm:spPr/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2F91EB69-315C-40E5-907E-57AE6CEE4833}" type="sibTrans" cxnId="{61FC5F75-780D-4B1B-A244-1BC8E70B3E15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190FC038-63AE-475F-B8F1-5866A4097FD1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smtClean="0">
              <a:latin typeface="Arial Narrow" panose="020B0606020202030204" pitchFamily="34" charset="0"/>
            </a:rPr>
            <a:t>b) La </a:t>
          </a:r>
          <a:r>
            <a:rPr lang="es-ES" sz="2000" dirty="0" smtClean="0">
              <a:latin typeface="Arial Narrow" panose="020B0606020202030204" pitchFamily="34" charset="0"/>
            </a:rPr>
            <a:t>información contenida debe corresponder a lo aprobado por el CDM o el Cabildo, mediante Acta correspondiente.</a:t>
          </a:r>
          <a:endParaRPr lang="es-ES" sz="2000" dirty="0">
            <a:latin typeface="Arial Narrow" panose="020B0606020202030204" pitchFamily="34" charset="0"/>
          </a:endParaRPr>
        </a:p>
      </dgm:t>
    </dgm:pt>
    <dgm:pt modelId="{AC3318CA-003F-426F-BEA2-AF9364D8E445}" type="parTrans" cxnId="{F557FD5A-02CD-455B-8838-E93D5ABE4ACE}">
      <dgm:prSet/>
      <dgm:spPr/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DD1AEEC7-312B-428F-A9ED-CB74A1AE7CF8}" type="sibTrans" cxnId="{F557FD5A-02CD-455B-8838-E93D5ABE4ACE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6A1FC24A-091F-4087-94CB-A45CDF7BF18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smtClean="0">
              <a:latin typeface="Arial Narrow" panose="020B0606020202030204" pitchFamily="34" charset="0"/>
            </a:rPr>
            <a:t>c) Debe </a:t>
          </a:r>
          <a:r>
            <a:rPr lang="es-ES" sz="2000" dirty="0" smtClean="0">
              <a:latin typeface="Arial Narrow" panose="020B0606020202030204" pitchFamily="34" charset="0"/>
            </a:rPr>
            <a:t>reflejar metas y avances iguales o superiores a los manifestados en el trimestre anterior.</a:t>
          </a:r>
          <a:endParaRPr lang="es-ES" sz="2000" dirty="0">
            <a:latin typeface="Arial Narrow" panose="020B0606020202030204" pitchFamily="34" charset="0"/>
          </a:endParaRPr>
        </a:p>
      </dgm:t>
    </dgm:pt>
    <dgm:pt modelId="{D8E5244F-2D08-43A4-A5E0-3F27806F9B99}" type="parTrans" cxnId="{B03D25D4-E30D-4DB7-95A5-9C2111B827F3}">
      <dgm:prSet/>
      <dgm:spPr/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23794E5B-9130-43D2-9FAA-50F1626F3793}" type="sibTrans" cxnId="{B03D25D4-E30D-4DB7-95A5-9C2111B827F3}">
      <dgm:prSet/>
      <dgm:spPr/>
      <dgm:t>
        <a:bodyPr/>
        <a:lstStyle/>
        <a:p>
          <a:endParaRPr lang="es-ES" sz="2400">
            <a:latin typeface="Arial Narrow" panose="020B0606020202030204" pitchFamily="34" charset="0"/>
          </a:endParaRPr>
        </a:p>
      </dgm:t>
    </dgm:pt>
    <dgm:pt modelId="{360D7863-D56F-4782-B74B-10FCEE020350}" type="pres">
      <dgm:prSet presAssocID="{71BEEB39-C18E-4432-B2B0-11124949E6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12A194E-B7E6-409C-B757-97BC6B0E6671}" type="pres">
      <dgm:prSet presAssocID="{71BEEB39-C18E-4432-B2B0-11124949E6AD}" presName="Name1" presStyleCnt="0"/>
      <dgm:spPr/>
    </dgm:pt>
    <dgm:pt modelId="{1743472C-7EB7-4977-A11B-FD0CA3E3A640}" type="pres">
      <dgm:prSet presAssocID="{71BEEB39-C18E-4432-B2B0-11124949E6AD}" presName="cycle" presStyleCnt="0"/>
      <dgm:spPr/>
    </dgm:pt>
    <dgm:pt modelId="{EC8C4A58-CB88-4DF3-B092-A6218A01706A}" type="pres">
      <dgm:prSet presAssocID="{71BEEB39-C18E-4432-B2B0-11124949E6AD}" presName="srcNode" presStyleLbl="node1" presStyleIdx="0" presStyleCnt="3"/>
      <dgm:spPr/>
    </dgm:pt>
    <dgm:pt modelId="{9F3F13C3-D5A8-4EA0-B1A9-509BDFF02B42}" type="pres">
      <dgm:prSet presAssocID="{71BEEB39-C18E-4432-B2B0-11124949E6AD}" presName="conn" presStyleLbl="parChTrans1D2" presStyleIdx="0" presStyleCnt="1"/>
      <dgm:spPr/>
      <dgm:t>
        <a:bodyPr/>
        <a:lstStyle/>
        <a:p>
          <a:endParaRPr lang="es-MX"/>
        </a:p>
      </dgm:t>
    </dgm:pt>
    <dgm:pt modelId="{67BE78DE-B2BA-48AF-AA42-2FAD3956CD4D}" type="pres">
      <dgm:prSet presAssocID="{71BEEB39-C18E-4432-B2B0-11124949E6AD}" presName="extraNode" presStyleLbl="node1" presStyleIdx="0" presStyleCnt="3"/>
      <dgm:spPr/>
    </dgm:pt>
    <dgm:pt modelId="{09944526-E82C-4DDB-B0FB-768C94CA77A4}" type="pres">
      <dgm:prSet presAssocID="{71BEEB39-C18E-4432-B2B0-11124949E6AD}" presName="dstNode" presStyleLbl="node1" presStyleIdx="0" presStyleCnt="3"/>
      <dgm:spPr/>
    </dgm:pt>
    <dgm:pt modelId="{CBE3497D-6314-443D-87DF-1C6F2270E622}" type="pres">
      <dgm:prSet presAssocID="{30AD5CF4-BA19-4A63-A513-54290284F1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F7A97F-C92F-426A-9757-6FCCE627663E}" type="pres">
      <dgm:prSet presAssocID="{30AD5CF4-BA19-4A63-A513-54290284F173}" presName="accent_1" presStyleCnt="0"/>
      <dgm:spPr/>
    </dgm:pt>
    <dgm:pt modelId="{80E7F9F5-F930-41C0-9F31-155334FDE1B1}" type="pres">
      <dgm:prSet presAssocID="{30AD5CF4-BA19-4A63-A513-54290284F173}" presName="accentRepeatNode" presStyleLbl="solidFgAcc1" presStyleIdx="0" presStyleCnt="3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1A97926A-DDE5-4702-9E3B-637309C81DDA}" type="pres">
      <dgm:prSet presAssocID="{190FC038-63AE-475F-B8F1-5866A4097F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8DC1BD-23F4-4E35-98C5-D56DEC3104A0}" type="pres">
      <dgm:prSet presAssocID="{190FC038-63AE-475F-B8F1-5866A4097FD1}" presName="accent_2" presStyleCnt="0"/>
      <dgm:spPr/>
    </dgm:pt>
    <dgm:pt modelId="{06853A97-37BA-4ADF-B3CC-895F069AA8BF}" type="pres">
      <dgm:prSet presAssocID="{190FC038-63AE-475F-B8F1-5866A4097FD1}" presName="accentRepeatNode" presStyleLbl="solidFgAcc1" presStyleIdx="1" presStyleCnt="3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87A43F86-B321-4DEC-9A24-7423EAB5D1F3}" type="pres">
      <dgm:prSet presAssocID="{6A1FC24A-091F-4087-94CB-A45CDF7BF18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8B7D98-556E-488D-9709-C402BAB4BB00}" type="pres">
      <dgm:prSet presAssocID="{6A1FC24A-091F-4087-94CB-A45CDF7BF184}" presName="accent_3" presStyleCnt="0"/>
      <dgm:spPr/>
    </dgm:pt>
    <dgm:pt modelId="{C0CAFC15-9F3E-4BBC-88AE-395ABEE47ABF}" type="pres">
      <dgm:prSet presAssocID="{6A1FC24A-091F-4087-94CB-A45CDF7BF184}" presName="accentRepeatNode" presStyleLbl="solidFgAcc1" presStyleIdx="2" presStyleCnt="3"/>
      <dgm:spPr>
        <a:solidFill>
          <a:srgbClr val="FEC200"/>
        </a:solidFill>
        <a:ln>
          <a:solidFill>
            <a:srgbClr val="FEC200"/>
          </a:solidFill>
        </a:ln>
      </dgm:spPr>
      <dgm:t>
        <a:bodyPr/>
        <a:lstStyle/>
        <a:p>
          <a:endParaRPr lang="es-MX"/>
        </a:p>
      </dgm:t>
    </dgm:pt>
  </dgm:ptLst>
  <dgm:cxnLst>
    <dgm:cxn modelId="{61FC5F75-780D-4B1B-A244-1BC8E70B3E15}" srcId="{71BEEB39-C18E-4432-B2B0-11124949E6AD}" destId="{30AD5CF4-BA19-4A63-A513-54290284F173}" srcOrd="0" destOrd="0" parTransId="{12CFC4E8-0C8F-4D02-A423-5019016AFBDA}" sibTransId="{2F91EB69-315C-40E5-907E-57AE6CEE4833}"/>
    <dgm:cxn modelId="{B03D25D4-E30D-4DB7-95A5-9C2111B827F3}" srcId="{71BEEB39-C18E-4432-B2B0-11124949E6AD}" destId="{6A1FC24A-091F-4087-94CB-A45CDF7BF184}" srcOrd="2" destOrd="0" parTransId="{D8E5244F-2D08-43A4-A5E0-3F27806F9B99}" sibTransId="{23794E5B-9130-43D2-9FAA-50F1626F3793}"/>
    <dgm:cxn modelId="{CF1C13FF-3F5B-4EA1-9680-CE96CF3C6041}" type="presOf" srcId="{30AD5CF4-BA19-4A63-A513-54290284F173}" destId="{CBE3497D-6314-443D-87DF-1C6F2270E622}" srcOrd="0" destOrd="0" presId="urn:microsoft.com/office/officeart/2008/layout/VerticalCurvedList"/>
    <dgm:cxn modelId="{6F0D7CAF-C89D-4240-96E7-7F7C151AB194}" type="presOf" srcId="{71BEEB39-C18E-4432-B2B0-11124949E6AD}" destId="{360D7863-D56F-4782-B74B-10FCEE020350}" srcOrd="0" destOrd="0" presId="urn:microsoft.com/office/officeart/2008/layout/VerticalCurvedList"/>
    <dgm:cxn modelId="{975F689B-E9DC-49F6-BC4C-143193586F32}" type="presOf" srcId="{6A1FC24A-091F-4087-94CB-A45CDF7BF184}" destId="{87A43F86-B321-4DEC-9A24-7423EAB5D1F3}" srcOrd="0" destOrd="0" presId="urn:microsoft.com/office/officeart/2008/layout/VerticalCurvedList"/>
    <dgm:cxn modelId="{6B2CEEB5-BE79-48D4-A3C2-7D77B8A816D9}" type="presOf" srcId="{190FC038-63AE-475F-B8F1-5866A4097FD1}" destId="{1A97926A-DDE5-4702-9E3B-637309C81DDA}" srcOrd="0" destOrd="0" presId="urn:microsoft.com/office/officeart/2008/layout/VerticalCurvedList"/>
    <dgm:cxn modelId="{BC53B9A6-ED4E-4D6D-8E44-1AF2AF0FC1C1}" type="presOf" srcId="{2F91EB69-315C-40E5-907E-57AE6CEE4833}" destId="{9F3F13C3-D5A8-4EA0-B1A9-509BDFF02B42}" srcOrd="0" destOrd="0" presId="urn:microsoft.com/office/officeart/2008/layout/VerticalCurvedList"/>
    <dgm:cxn modelId="{F557FD5A-02CD-455B-8838-E93D5ABE4ACE}" srcId="{71BEEB39-C18E-4432-B2B0-11124949E6AD}" destId="{190FC038-63AE-475F-B8F1-5866A4097FD1}" srcOrd="1" destOrd="0" parTransId="{AC3318CA-003F-426F-BEA2-AF9364D8E445}" sibTransId="{DD1AEEC7-312B-428F-A9ED-CB74A1AE7CF8}"/>
    <dgm:cxn modelId="{A698FA90-18C4-45A4-A706-DD710A6D9A95}" type="presParOf" srcId="{360D7863-D56F-4782-B74B-10FCEE020350}" destId="{312A194E-B7E6-409C-B757-97BC6B0E6671}" srcOrd="0" destOrd="0" presId="urn:microsoft.com/office/officeart/2008/layout/VerticalCurvedList"/>
    <dgm:cxn modelId="{71994C93-89BA-414C-871C-E41DF4F57ECA}" type="presParOf" srcId="{312A194E-B7E6-409C-B757-97BC6B0E6671}" destId="{1743472C-7EB7-4977-A11B-FD0CA3E3A640}" srcOrd="0" destOrd="0" presId="urn:microsoft.com/office/officeart/2008/layout/VerticalCurvedList"/>
    <dgm:cxn modelId="{DEB7C0E2-2FA7-4A97-B54B-E8F30AA6316E}" type="presParOf" srcId="{1743472C-7EB7-4977-A11B-FD0CA3E3A640}" destId="{EC8C4A58-CB88-4DF3-B092-A6218A01706A}" srcOrd="0" destOrd="0" presId="urn:microsoft.com/office/officeart/2008/layout/VerticalCurvedList"/>
    <dgm:cxn modelId="{A6D8A8B4-21B3-448C-B552-9A5270421396}" type="presParOf" srcId="{1743472C-7EB7-4977-A11B-FD0CA3E3A640}" destId="{9F3F13C3-D5A8-4EA0-B1A9-509BDFF02B42}" srcOrd="1" destOrd="0" presId="urn:microsoft.com/office/officeart/2008/layout/VerticalCurvedList"/>
    <dgm:cxn modelId="{4B05172D-C009-4FE1-9559-37C24978A406}" type="presParOf" srcId="{1743472C-7EB7-4977-A11B-FD0CA3E3A640}" destId="{67BE78DE-B2BA-48AF-AA42-2FAD3956CD4D}" srcOrd="2" destOrd="0" presId="urn:microsoft.com/office/officeart/2008/layout/VerticalCurvedList"/>
    <dgm:cxn modelId="{E86090B5-5C9A-4084-AE01-D2C9D1A30FBC}" type="presParOf" srcId="{1743472C-7EB7-4977-A11B-FD0CA3E3A640}" destId="{09944526-E82C-4DDB-B0FB-768C94CA77A4}" srcOrd="3" destOrd="0" presId="urn:microsoft.com/office/officeart/2008/layout/VerticalCurvedList"/>
    <dgm:cxn modelId="{F077D90E-4F94-4960-8A82-0D08EC15111B}" type="presParOf" srcId="{312A194E-B7E6-409C-B757-97BC6B0E6671}" destId="{CBE3497D-6314-443D-87DF-1C6F2270E622}" srcOrd="1" destOrd="0" presId="urn:microsoft.com/office/officeart/2008/layout/VerticalCurvedList"/>
    <dgm:cxn modelId="{2EA1B6B7-A6F1-44C7-A822-A73D5050667C}" type="presParOf" srcId="{312A194E-B7E6-409C-B757-97BC6B0E6671}" destId="{B0F7A97F-C92F-426A-9757-6FCCE627663E}" srcOrd="2" destOrd="0" presId="urn:microsoft.com/office/officeart/2008/layout/VerticalCurvedList"/>
    <dgm:cxn modelId="{C27B00AF-5ED5-4E83-9687-7E418095AADD}" type="presParOf" srcId="{B0F7A97F-C92F-426A-9757-6FCCE627663E}" destId="{80E7F9F5-F930-41C0-9F31-155334FDE1B1}" srcOrd="0" destOrd="0" presId="urn:microsoft.com/office/officeart/2008/layout/VerticalCurvedList"/>
    <dgm:cxn modelId="{67769D14-E24D-48DB-8AFE-55B438EE5BF5}" type="presParOf" srcId="{312A194E-B7E6-409C-B757-97BC6B0E6671}" destId="{1A97926A-DDE5-4702-9E3B-637309C81DDA}" srcOrd="3" destOrd="0" presId="urn:microsoft.com/office/officeart/2008/layout/VerticalCurvedList"/>
    <dgm:cxn modelId="{93BCE708-4189-4E02-9864-BB30BB553F8D}" type="presParOf" srcId="{312A194E-B7E6-409C-B757-97BC6B0E6671}" destId="{AB8DC1BD-23F4-4E35-98C5-D56DEC3104A0}" srcOrd="4" destOrd="0" presId="urn:microsoft.com/office/officeart/2008/layout/VerticalCurvedList"/>
    <dgm:cxn modelId="{BEAFC9E3-2034-4AE3-8A69-8AF48F4DF47E}" type="presParOf" srcId="{AB8DC1BD-23F4-4E35-98C5-D56DEC3104A0}" destId="{06853A97-37BA-4ADF-B3CC-895F069AA8BF}" srcOrd="0" destOrd="0" presId="urn:microsoft.com/office/officeart/2008/layout/VerticalCurvedList"/>
    <dgm:cxn modelId="{164BBC92-758C-45E5-9934-2899B726D25A}" type="presParOf" srcId="{312A194E-B7E6-409C-B757-97BC6B0E6671}" destId="{87A43F86-B321-4DEC-9A24-7423EAB5D1F3}" srcOrd="5" destOrd="0" presId="urn:microsoft.com/office/officeart/2008/layout/VerticalCurvedList"/>
    <dgm:cxn modelId="{77C49A4E-5E0A-45EA-9107-D5130629089C}" type="presParOf" srcId="{312A194E-B7E6-409C-B757-97BC6B0E6671}" destId="{B38B7D98-556E-488D-9709-C402BAB4BB00}" srcOrd="6" destOrd="0" presId="urn:microsoft.com/office/officeart/2008/layout/VerticalCurvedList"/>
    <dgm:cxn modelId="{2DED2E04-38E8-4CCC-8075-26BAAF90E1C0}" type="presParOf" srcId="{B38B7D98-556E-488D-9709-C402BAB4BB00}" destId="{C0CAFC15-9F3E-4BBC-88AE-395ABEE47A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2F37C49-2883-49BD-B65E-E77E63A5D8D9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49D373F-00DC-43A8-948B-FF99CAC15C7A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Variación en Metas</a:t>
          </a:r>
        </a:p>
        <a:p>
          <a:r>
            <a:rPr lang="es-MX" sz="2400" dirty="0" smtClean="0">
              <a:solidFill>
                <a:schemeClr val="tx1"/>
              </a:solidFill>
            </a:rPr>
            <a:t>Aprobación en Acta</a:t>
          </a:r>
          <a:endParaRPr lang="es-MX" sz="2400" dirty="0">
            <a:solidFill>
              <a:schemeClr val="tx1"/>
            </a:solidFill>
          </a:endParaRPr>
        </a:p>
      </dgm:t>
    </dgm:pt>
    <dgm:pt modelId="{98DB38E9-68F4-4C83-A6FA-6B80B633CBEF}" type="parTrans" cxnId="{B544EC82-ABB0-44AE-81A7-BF31BC63FA0D}">
      <dgm:prSet/>
      <dgm:spPr/>
      <dgm:t>
        <a:bodyPr/>
        <a:lstStyle/>
        <a:p>
          <a:endParaRPr lang="es-MX"/>
        </a:p>
      </dgm:t>
    </dgm:pt>
    <dgm:pt modelId="{5A21ACAF-C064-4B03-A795-00DEEEE1850C}" type="sibTrans" cxnId="{B544EC82-ABB0-44AE-81A7-BF31BC63FA0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MX"/>
        </a:p>
      </dgm:t>
    </dgm:pt>
    <dgm:pt modelId="{2AC69EE0-7114-4DC5-8E33-94371D9BB808}">
      <dgm:prSet phldrT="[Tex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dirty="0" smtClean="0">
              <a:solidFill>
                <a:schemeClr val="tx1"/>
              </a:solidFill>
            </a:rPr>
            <a:t>Modalidad de Ejecución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dirty="0" smtClean="0">
              <a:solidFill>
                <a:schemeClr val="tx1"/>
              </a:solidFill>
            </a:rPr>
            <a:t>Ejecutado/Aprobado</a:t>
          </a:r>
        </a:p>
      </dgm:t>
    </dgm:pt>
    <dgm:pt modelId="{DBA1DFD1-D32B-4AA6-A18E-6EE295660F7F}" type="parTrans" cxnId="{6B1285DB-D9E9-4DDD-89A7-D662B9CDB07C}">
      <dgm:prSet/>
      <dgm:spPr/>
      <dgm:t>
        <a:bodyPr/>
        <a:lstStyle/>
        <a:p>
          <a:endParaRPr lang="es-MX"/>
        </a:p>
      </dgm:t>
    </dgm:pt>
    <dgm:pt modelId="{AE471D7F-49D4-4A8E-BEBE-73B4EE353DF2}" type="sibTrans" cxnId="{6B1285DB-D9E9-4DDD-89A7-D662B9CDB07C}">
      <dgm:prSet/>
      <dgm:spPr/>
      <dgm:t>
        <a:bodyPr/>
        <a:lstStyle/>
        <a:p>
          <a:endParaRPr lang="es-MX"/>
        </a:p>
      </dgm:t>
    </dgm:pt>
    <dgm:pt modelId="{597B45A6-304E-462C-9AC9-597867BC131A}">
      <dgm:prSet custT="1"/>
      <dgm:spPr>
        <a:solidFill>
          <a:srgbClr val="FEC200"/>
        </a:solidFill>
      </dgm:spPr>
      <dgm:t>
        <a:bodyPr/>
        <a:lstStyle/>
        <a:p>
          <a:endParaRPr lang="es-MX" sz="2200" dirty="0" smtClean="0">
            <a:solidFill>
              <a:schemeClr val="tx1"/>
            </a:solidFill>
          </a:endParaRPr>
        </a:p>
        <a:p>
          <a:r>
            <a:rPr lang="es-MX" sz="2200" dirty="0" smtClean="0">
              <a:solidFill>
                <a:schemeClr val="tx1"/>
              </a:solidFill>
            </a:rPr>
            <a:t>Fuentes de Financiamiento distintas a FISMDF y FORTAMUNDF</a:t>
          </a:r>
        </a:p>
        <a:p>
          <a:r>
            <a:rPr lang="es-MX" sz="2200" dirty="0" smtClean="0">
              <a:solidFill>
                <a:schemeClr val="tx1"/>
              </a:solidFill>
            </a:rPr>
            <a:t>Reintegro de Recursos (LFPRH)</a:t>
          </a:r>
        </a:p>
        <a:p>
          <a:endParaRPr lang="es-MX" sz="2000" dirty="0">
            <a:solidFill>
              <a:schemeClr val="tx1"/>
            </a:solidFill>
          </a:endParaRPr>
        </a:p>
      </dgm:t>
    </dgm:pt>
    <dgm:pt modelId="{B2B84BD0-0112-4DD0-BD2D-21FA334F1A4A}" type="parTrans" cxnId="{6BC7E6DA-5DE7-4D3D-86C1-1584AB8C3564}">
      <dgm:prSet/>
      <dgm:spPr/>
      <dgm:t>
        <a:bodyPr/>
        <a:lstStyle/>
        <a:p>
          <a:endParaRPr lang="es-MX"/>
        </a:p>
      </dgm:t>
    </dgm:pt>
    <dgm:pt modelId="{A1E46626-3E8B-4461-93C5-FB5F7E1E04E5}" type="sibTrans" cxnId="{6BC7E6DA-5DE7-4D3D-86C1-1584AB8C3564}">
      <dgm:prSet/>
      <dgm:spPr/>
      <dgm:t>
        <a:bodyPr/>
        <a:lstStyle/>
        <a:p>
          <a:endParaRPr lang="es-MX"/>
        </a:p>
      </dgm:t>
    </dgm:pt>
    <dgm:pt modelId="{5B8D6EF1-CA1B-4084-A8BD-4901786586B2}" type="pres">
      <dgm:prSet presAssocID="{32F37C49-2883-49BD-B65E-E77E63A5D8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FA4A9E-ACEE-4767-A30E-B5FED2A81299}" type="pres">
      <dgm:prSet presAssocID="{32F37C49-2883-49BD-B65E-E77E63A5D8D9}" presName="cycle" presStyleCnt="0"/>
      <dgm:spPr/>
      <dgm:t>
        <a:bodyPr/>
        <a:lstStyle/>
        <a:p>
          <a:endParaRPr lang="es-MX"/>
        </a:p>
      </dgm:t>
    </dgm:pt>
    <dgm:pt modelId="{BAF0A7A5-C01F-4F70-8D41-1F760B5BD61D}" type="pres">
      <dgm:prSet presAssocID="{949D373F-00DC-43A8-948B-FF99CAC15C7A}" presName="nodeFirstNode" presStyleLbl="node1" presStyleIdx="0" presStyleCnt="3" custScaleX="97990" custScaleY="70198" custRadScaleRad="1060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693C1A-3C8E-4AD3-8BAC-BCA94108E5CF}" type="pres">
      <dgm:prSet presAssocID="{5A21ACAF-C064-4B03-A795-00DEEEE1850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8889DD95-AB80-4796-8919-620D810AC624}" type="pres">
      <dgm:prSet presAssocID="{2AC69EE0-7114-4DC5-8E33-94371D9BB808}" presName="nodeFollowingNodes" presStyleLbl="node1" presStyleIdx="1" presStyleCnt="3" custScaleX="114538" custScaleY="64186" custRadScaleRad="90456" custRadScaleInc="-519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375623-8619-4439-845E-7EEBBA303F13}" type="pres">
      <dgm:prSet presAssocID="{597B45A6-304E-462C-9AC9-597867BC131A}" presName="nodeFollowingNodes" presStyleLbl="node1" presStyleIdx="2" presStyleCnt="3" custScaleX="114538" custScaleY="64186" custRadScaleRad="79074" custRadScaleInc="8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7F0488-4DAE-4357-BCF5-B0B2987AF940}" type="presOf" srcId="{2AC69EE0-7114-4DC5-8E33-94371D9BB808}" destId="{8889DD95-AB80-4796-8919-620D810AC624}" srcOrd="0" destOrd="0" presId="urn:microsoft.com/office/officeart/2005/8/layout/cycle3"/>
    <dgm:cxn modelId="{6BC7E6DA-5DE7-4D3D-86C1-1584AB8C3564}" srcId="{32F37C49-2883-49BD-B65E-E77E63A5D8D9}" destId="{597B45A6-304E-462C-9AC9-597867BC131A}" srcOrd="2" destOrd="0" parTransId="{B2B84BD0-0112-4DD0-BD2D-21FA334F1A4A}" sibTransId="{A1E46626-3E8B-4461-93C5-FB5F7E1E04E5}"/>
    <dgm:cxn modelId="{B544EC82-ABB0-44AE-81A7-BF31BC63FA0D}" srcId="{32F37C49-2883-49BD-B65E-E77E63A5D8D9}" destId="{949D373F-00DC-43A8-948B-FF99CAC15C7A}" srcOrd="0" destOrd="0" parTransId="{98DB38E9-68F4-4C83-A6FA-6B80B633CBEF}" sibTransId="{5A21ACAF-C064-4B03-A795-00DEEEE1850C}"/>
    <dgm:cxn modelId="{1A1DCA4B-4FB9-4B9A-BF54-E8B98A10253E}" type="presOf" srcId="{5A21ACAF-C064-4B03-A795-00DEEEE1850C}" destId="{BC693C1A-3C8E-4AD3-8BAC-BCA94108E5CF}" srcOrd="0" destOrd="0" presId="urn:microsoft.com/office/officeart/2005/8/layout/cycle3"/>
    <dgm:cxn modelId="{DB3B6CBA-895A-4950-8A9B-3CDFF7588221}" type="presOf" srcId="{597B45A6-304E-462C-9AC9-597867BC131A}" destId="{C4375623-8619-4439-845E-7EEBBA303F13}" srcOrd="0" destOrd="0" presId="urn:microsoft.com/office/officeart/2005/8/layout/cycle3"/>
    <dgm:cxn modelId="{6FD36C1A-54F7-4F55-87BF-6D892EE1B285}" type="presOf" srcId="{949D373F-00DC-43A8-948B-FF99CAC15C7A}" destId="{BAF0A7A5-C01F-4F70-8D41-1F760B5BD61D}" srcOrd="0" destOrd="0" presId="urn:microsoft.com/office/officeart/2005/8/layout/cycle3"/>
    <dgm:cxn modelId="{8F3F87B2-6B11-4A92-8267-0E026A970D80}" type="presOf" srcId="{32F37C49-2883-49BD-B65E-E77E63A5D8D9}" destId="{5B8D6EF1-CA1B-4084-A8BD-4901786586B2}" srcOrd="0" destOrd="0" presId="urn:microsoft.com/office/officeart/2005/8/layout/cycle3"/>
    <dgm:cxn modelId="{6B1285DB-D9E9-4DDD-89A7-D662B9CDB07C}" srcId="{32F37C49-2883-49BD-B65E-E77E63A5D8D9}" destId="{2AC69EE0-7114-4DC5-8E33-94371D9BB808}" srcOrd="1" destOrd="0" parTransId="{DBA1DFD1-D32B-4AA6-A18E-6EE295660F7F}" sibTransId="{AE471D7F-49D4-4A8E-BEBE-73B4EE353DF2}"/>
    <dgm:cxn modelId="{12B8DE85-1DD7-4A60-AFC6-E10C27B609CC}" type="presParOf" srcId="{5B8D6EF1-CA1B-4084-A8BD-4901786586B2}" destId="{D0FA4A9E-ACEE-4767-A30E-B5FED2A81299}" srcOrd="0" destOrd="0" presId="urn:microsoft.com/office/officeart/2005/8/layout/cycle3"/>
    <dgm:cxn modelId="{1D0799B5-6019-400B-83B7-4A001FEA5B9E}" type="presParOf" srcId="{D0FA4A9E-ACEE-4767-A30E-B5FED2A81299}" destId="{BAF0A7A5-C01F-4F70-8D41-1F760B5BD61D}" srcOrd="0" destOrd="0" presId="urn:microsoft.com/office/officeart/2005/8/layout/cycle3"/>
    <dgm:cxn modelId="{533698AB-A9A7-40AF-BB9E-1818324F1C1A}" type="presParOf" srcId="{D0FA4A9E-ACEE-4767-A30E-B5FED2A81299}" destId="{BC693C1A-3C8E-4AD3-8BAC-BCA94108E5CF}" srcOrd="1" destOrd="0" presId="urn:microsoft.com/office/officeart/2005/8/layout/cycle3"/>
    <dgm:cxn modelId="{6C1E820E-E52C-4663-B03B-9E69B5C24D03}" type="presParOf" srcId="{D0FA4A9E-ACEE-4767-A30E-B5FED2A81299}" destId="{8889DD95-AB80-4796-8919-620D810AC624}" srcOrd="2" destOrd="0" presId="urn:microsoft.com/office/officeart/2005/8/layout/cycle3"/>
    <dgm:cxn modelId="{B7EF16A1-0DDD-4667-9373-6D42D196C8EF}" type="presParOf" srcId="{D0FA4A9E-ACEE-4767-A30E-B5FED2A81299}" destId="{C4375623-8619-4439-845E-7EEBBA303F13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06AEAE6-44A0-410B-A7CA-F5E758A4F1F1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C04D7C14-3A1B-42E6-BDBE-DD162F554BF8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Programa General de Inversión</a:t>
          </a:r>
          <a:endParaRPr lang="es-MX" sz="2000" dirty="0">
            <a:solidFill>
              <a:schemeClr val="tx1"/>
            </a:solidFill>
          </a:endParaRPr>
        </a:p>
      </dgm:t>
    </dgm:pt>
    <dgm:pt modelId="{40E993A3-7F4A-445F-8EBC-F7EBBC6B39EA}" type="parTrans" cxnId="{3C354764-D15C-4D2E-A673-DADF50930CFD}">
      <dgm:prSet/>
      <dgm:spPr/>
      <dgm:t>
        <a:bodyPr/>
        <a:lstStyle/>
        <a:p>
          <a:endParaRPr lang="es-MX"/>
        </a:p>
      </dgm:t>
    </dgm:pt>
    <dgm:pt modelId="{0DA90B57-14F2-4EB2-84A7-DE7DA281A16D}" type="sibTrans" cxnId="{3C354764-D15C-4D2E-A673-DADF50930CFD}">
      <dgm:prSet/>
      <dgm:spPr/>
      <dgm:t>
        <a:bodyPr/>
        <a:lstStyle/>
        <a:p>
          <a:endParaRPr lang="es-MX"/>
        </a:p>
      </dgm:t>
    </dgm:pt>
    <dgm:pt modelId="{F03CF195-103E-4ADE-B479-1A8E7499FA88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1900" dirty="0" smtClean="0">
              <a:solidFill>
                <a:schemeClr val="tx1"/>
              </a:solidFill>
            </a:rPr>
            <a:t>Modificaciones</a:t>
          </a:r>
          <a:endParaRPr lang="es-MX" sz="1900" dirty="0">
            <a:solidFill>
              <a:schemeClr val="tx1"/>
            </a:solidFill>
          </a:endParaRPr>
        </a:p>
      </dgm:t>
    </dgm:pt>
    <dgm:pt modelId="{4FBB30E5-8A59-44E0-80B6-5AFB6EA4660C}" type="parTrans" cxnId="{552DA67C-4064-4AEF-A2BA-A99C180C17CF}">
      <dgm:prSet/>
      <dgm:spPr/>
      <dgm:t>
        <a:bodyPr/>
        <a:lstStyle/>
        <a:p>
          <a:endParaRPr lang="es-MX"/>
        </a:p>
      </dgm:t>
    </dgm:pt>
    <dgm:pt modelId="{5F2F5B81-7414-4FA0-9FC7-E41B314767C3}" type="sibTrans" cxnId="{552DA67C-4064-4AEF-A2BA-A99C180C17CF}">
      <dgm:prSet/>
      <dgm:spPr/>
      <dgm:t>
        <a:bodyPr/>
        <a:lstStyle/>
        <a:p>
          <a:endParaRPr lang="es-MX"/>
        </a:p>
      </dgm:t>
    </dgm:pt>
    <dgm:pt modelId="{B6A780EB-9B28-4B2A-A524-5DE65B3E3C2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Cierre</a:t>
          </a:r>
          <a:endParaRPr lang="es-MX" sz="3400" dirty="0">
            <a:solidFill>
              <a:schemeClr val="tx1"/>
            </a:solidFill>
          </a:endParaRPr>
        </a:p>
      </dgm:t>
    </dgm:pt>
    <dgm:pt modelId="{3408B39D-DAF1-4C35-B931-34EEC272E15E}" type="parTrans" cxnId="{8B15BFAD-A214-42DE-BCDF-F7192118F0E9}">
      <dgm:prSet/>
      <dgm:spPr/>
      <dgm:t>
        <a:bodyPr/>
        <a:lstStyle/>
        <a:p>
          <a:endParaRPr lang="es-MX"/>
        </a:p>
      </dgm:t>
    </dgm:pt>
    <dgm:pt modelId="{9A4290D2-34A8-4E2F-885A-D2705510F8E0}" type="sibTrans" cxnId="{8B15BFAD-A214-42DE-BCDF-F7192118F0E9}">
      <dgm:prSet/>
      <dgm:spPr/>
      <dgm:t>
        <a:bodyPr/>
        <a:lstStyle/>
        <a:p>
          <a:endParaRPr lang="es-MX"/>
        </a:p>
      </dgm:t>
    </dgm:pt>
    <dgm:pt modelId="{8C7401C7-AF06-4E6D-9503-F8E2B4C22ED2}" type="pres">
      <dgm:prSet presAssocID="{906AEAE6-44A0-410B-A7CA-F5E758A4F1F1}" presName="compositeShape" presStyleCnt="0">
        <dgm:presLayoutVars>
          <dgm:chMax val="7"/>
          <dgm:dir/>
          <dgm:resizeHandles val="exact"/>
        </dgm:presLayoutVars>
      </dgm:prSet>
      <dgm:spPr/>
    </dgm:pt>
    <dgm:pt modelId="{97EF22AB-C652-4971-92AB-46A33E6A3BE2}" type="pres">
      <dgm:prSet presAssocID="{906AEAE6-44A0-410B-A7CA-F5E758A4F1F1}" presName="wedge1" presStyleLbl="node1" presStyleIdx="0" presStyleCnt="3"/>
      <dgm:spPr/>
      <dgm:t>
        <a:bodyPr/>
        <a:lstStyle/>
        <a:p>
          <a:endParaRPr lang="es-MX"/>
        </a:p>
      </dgm:t>
    </dgm:pt>
    <dgm:pt modelId="{B40B1AD7-F302-4207-8C53-12C079A568A7}" type="pres">
      <dgm:prSet presAssocID="{906AEAE6-44A0-410B-A7CA-F5E758A4F1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A262DD-41AD-4AF8-B234-80C138707867}" type="pres">
      <dgm:prSet presAssocID="{906AEAE6-44A0-410B-A7CA-F5E758A4F1F1}" presName="wedge2" presStyleLbl="node1" presStyleIdx="1" presStyleCnt="3"/>
      <dgm:spPr/>
      <dgm:t>
        <a:bodyPr/>
        <a:lstStyle/>
        <a:p>
          <a:endParaRPr lang="es-MX"/>
        </a:p>
      </dgm:t>
    </dgm:pt>
    <dgm:pt modelId="{1FB818CC-2745-414E-A8F4-F4B6D63AE822}" type="pres">
      <dgm:prSet presAssocID="{906AEAE6-44A0-410B-A7CA-F5E758A4F1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F6E1F4-20AA-4D95-B100-DA8A6CE51075}" type="pres">
      <dgm:prSet presAssocID="{906AEAE6-44A0-410B-A7CA-F5E758A4F1F1}" presName="wedge3" presStyleLbl="node1" presStyleIdx="2" presStyleCnt="3"/>
      <dgm:spPr/>
      <dgm:t>
        <a:bodyPr/>
        <a:lstStyle/>
        <a:p>
          <a:endParaRPr lang="es-MX"/>
        </a:p>
      </dgm:t>
    </dgm:pt>
    <dgm:pt modelId="{AC60037C-C350-415E-8483-24F3A0B93064}" type="pres">
      <dgm:prSet presAssocID="{906AEAE6-44A0-410B-A7CA-F5E758A4F1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B15BFAD-A214-42DE-BCDF-F7192118F0E9}" srcId="{906AEAE6-44A0-410B-A7CA-F5E758A4F1F1}" destId="{B6A780EB-9B28-4B2A-A524-5DE65B3E3C26}" srcOrd="2" destOrd="0" parTransId="{3408B39D-DAF1-4C35-B931-34EEC272E15E}" sibTransId="{9A4290D2-34A8-4E2F-885A-D2705510F8E0}"/>
    <dgm:cxn modelId="{76B8A443-FE8C-4C6E-A117-18E85B0E3107}" type="presOf" srcId="{F03CF195-103E-4ADE-B479-1A8E7499FA88}" destId="{B2A262DD-41AD-4AF8-B234-80C138707867}" srcOrd="0" destOrd="0" presId="urn:microsoft.com/office/officeart/2005/8/layout/chart3"/>
    <dgm:cxn modelId="{552DA67C-4064-4AEF-A2BA-A99C180C17CF}" srcId="{906AEAE6-44A0-410B-A7CA-F5E758A4F1F1}" destId="{F03CF195-103E-4ADE-B479-1A8E7499FA88}" srcOrd="1" destOrd="0" parTransId="{4FBB30E5-8A59-44E0-80B6-5AFB6EA4660C}" sibTransId="{5F2F5B81-7414-4FA0-9FC7-E41B314767C3}"/>
    <dgm:cxn modelId="{3C354764-D15C-4D2E-A673-DADF50930CFD}" srcId="{906AEAE6-44A0-410B-A7CA-F5E758A4F1F1}" destId="{C04D7C14-3A1B-42E6-BDBE-DD162F554BF8}" srcOrd="0" destOrd="0" parTransId="{40E993A3-7F4A-445F-8EBC-F7EBBC6B39EA}" sibTransId="{0DA90B57-14F2-4EB2-84A7-DE7DA281A16D}"/>
    <dgm:cxn modelId="{559E77AF-915F-443F-9DDA-C142EFB8256B}" type="presOf" srcId="{B6A780EB-9B28-4B2A-A524-5DE65B3E3C26}" destId="{AC60037C-C350-415E-8483-24F3A0B93064}" srcOrd="1" destOrd="0" presId="urn:microsoft.com/office/officeart/2005/8/layout/chart3"/>
    <dgm:cxn modelId="{B30A891E-BA14-43F0-B7A7-18780FA7065F}" type="presOf" srcId="{F03CF195-103E-4ADE-B479-1A8E7499FA88}" destId="{1FB818CC-2745-414E-A8F4-F4B6D63AE822}" srcOrd="1" destOrd="0" presId="urn:microsoft.com/office/officeart/2005/8/layout/chart3"/>
    <dgm:cxn modelId="{E9DC127C-96B8-454F-A671-380A64134B1E}" type="presOf" srcId="{C04D7C14-3A1B-42E6-BDBE-DD162F554BF8}" destId="{B40B1AD7-F302-4207-8C53-12C079A568A7}" srcOrd="1" destOrd="0" presId="urn:microsoft.com/office/officeart/2005/8/layout/chart3"/>
    <dgm:cxn modelId="{599AB036-9F6A-4E93-8305-473BF86A2986}" type="presOf" srcId="{B6A780EB-9B28-4B2A-A524-5DE65B3E3C26}" destId="{D7F6E1F4-20AA-4D95-B100-DA8A6CE51075}" srcOrd="0" destOrd="0" presId="urn:microsoft.com/office/officeart/2005/8/layout/chart3"/>
    <dgm:cxn modelId="{EF57CAA5-716D-4191-ACDA-D82473DAAC90}" type="presOf" srcId="{906AEAE6-44A0-410B-A7CA-F5E758A4F1F1}" destId="{8C7401C7-AF06-4E6D-9503-F8E2B4C22ED2}" srcOrd="0" destOrd="0" presId="urn:microsoft.com/office/officeart/2005/8/layout/chart3"/>
    <dgm:cxn modelId="{9A9DD79E-CBEF-4D1B-BAAE-3969BBBF7886}" type="presOf" srcId="{C04D7C14-3A1B-42E6-BDBE-DD162F554BF8}" destId="{97EF22AB-C652-4971-92AB-46A33E6A3BE2}" srcOrd="0" destOrd="0" presId="urn:microsoft.com/office/officeart/2005/8/layout/chart3"/>
    <dgm:cxn modelId="{E198464A-010E-4F2B-BF50-D7F58FEBB5F0}" type="presParOf" srcId="{8C7401C7-AF06-4E6D-9503-F8E2B4C22ED2}" destId="{97EF22AB-C652-4971-92AB-46A33E6A3BE2}" srcOrd="0" destOrd="0" presId="urn:microsoft.com/office/officeart/2005/8/layout/chart3"/>
    <dgm:cxn modelId="{6FE6B12A-403E-4403-AB06-CAAED534310B}" type="presParOf" srcId="{8C7401C7-AF06-4E6D-9503-F8E2B4C22ED2}" destId="{B40B1AD7-F302-4207-8C53-12C079A568A7}" srcOrd="1" destOrd="0" presId="urn:microsoft.com/office/officeart/2005/8/layout/chart3"/>
    <dgm:cxn modelId="{847F81C9-16B9-49C6-9C61-F53D72D8E49D}" type="presParOf" srcId="{8C7401C7-AF06-4E6D-9503-F8E2B4C22ED2}" destId="{B2A262DD-41AD-4AF8-B234-80C138707867}" srcOrd="2" destOrd="0" presId="urn:microsoft.com/office/officeart/2005/8/layout/chart3"/>
    <dgm:cxn modelId="{0CE9D1A0-3C95-48E6-A8A5-C7D33F2542B6}" type="presParOf" srcId="{8C7401C7-AF06-4E6D-9503-F8E2B4C22ED2}" destId="{1FB818CC-2745-414E-A8F4-F4B6D63AE822}" srcOrd="3" destOrd="0" presId="urn:microsoft.com/office/officeart/2005/8/layout/chart3"/>
    <dgm:cxn modelId="{72260C54-1787-43F6-A974-5428A0293AA3}" type="presParOf" srcId="{8C7401C7-AF06-4E6D-9503-F8E2B4C22ED2}" destId="{D7F6E1F4-20AA-4D95-B100-DA8A6CE51075}" srcOrd="4" destOrd="0" presId="urn:microsoft.com/office/officeart/2005/8/layout/chart3"/>
    <dgm:cxn modelId="{2DCB0FE8-430F-48CF-AFB1-0B6F016604C7}" type="presParOf" srcId="{8C7401C7-AF06-4E6D-9503-F8E2B4C22ED2}" destId="{AC60037C-C350-415E-8483-24F3A0B9306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31EC5B1-C170-42EE-83B7-39364368619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6579ADF-0A45-4BE6-A5CA-74DC5815485A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Fondo de Aportaciones para la Infraestructura Social Municipal</a:t>
          </a:r>
        </a:p>
        <a:p>
          <a:r>
            <a:rPr lang="es-MX" sz="1600" dirty="0" smtClean="0">
              <a:solidFill>
                <a:schemeClr val="tx1"/>
              </a:solidFill>
            </a:rPr>
            <a:t>(FISMDF)</a:t>
          </a:r>
          <a:endParaRPr lang="es-MX" sz="1600" dirty="0">
            <a:solidFill>
              <a:schemeClr val="tx1"/>
            </a:solidFill>
          </a:endParaRPr>
        </a:p>
      </dgm:t>
    </dgm:pt>
    <dgm:pt modelId="{7918E0DD-9581-4403-9A4E-5B4145D3DA2B}" type="parTrans" cxnId="{B18853CD-EE97-4436-BC31-CBA543C4FD7C}">
      <dgm:prSet/>
      <dgm:spPr/>
      <dgm:t>
        <a:bodyPr/>
        <a:lstStyle/>
        <a:p>
          <a:endParaRPr lang="es-MX"/>
        </a:p>
      </dgm:t>
    </dgm:pt>
    <dgm:pt modelId="{6AB4E6D6-F774-4F99-92CE-7E633720BF48}" type="sibTrans" cxnId="{B18853CD-EE97-4436-BC31-CBA543C4FD7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674BD8CA-FE09-44C7-9472-43F521D022EA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Ley de Coordinación Fiscal para el Estado y los Municipios de Veracruz</a:t>
          </a:r>
          <a:endParaRPr lang="es-MX" sz="1600" dirty="0">
            <a:solidFill>
              <a:schemeClr val="tx1"/>
            </a:solidFill>
          </a:endParaRPr>
        </a:p>
      </dgm:t>
    </dgm:pt>
    <dgm:pt modelId="{54E01551-9C3A-4132-AF3A-648578E9D50A}" type="parTrans" cxnId="{37ABC0E5-6F9F-438E-9C84-F9EA5C81918A}">
      <dgm:prSet/>
      <dgm:spPr/>
      <dgm:t>
        <a:bodyPr/>
        <a:lstStyle/>
        <a:p>
          <a:endParaRPr lang="es-MX"/>
        </a:p>
      </dgm:t>
    </dgm:pt>
    <dgm:pt modelId="{DCDDEA73-C8FB-42ED-9B5D-21D5500B6F38}" type="sibTrans" cxnId="{37ABC0E5-6F9F-438E-9C84-F9EA5C81918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370FF0D-8B06-44C2-9252-FC2806DFDE9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Consejo de Desarrollo Municipal</a:t>
          </a:r>
          <a:endParaRPr lang="es-MX" sz="2400" dirty="0">
            <a:solidFill>
              <a:schemeClr val="tx1"/>
            </a:solidFill>
          </a:endParaRPr>
        </a:p>
      </dgm:t>
    </dgm:pt>
    <dgm:pt modelId="{25F8C809-5D58-4071-924A-B19D47D6AB74}" type="parTrans" cxnId="{1A5AE5E6-AEB2-4F9B-A60E-01480DE19385}">
      <dgm:prSet/>
      <dgm:spPr/>
      <dgm:t>
        <a:bodyPr/>
        <a:lstStyle/>
        <a:p>
          <a:endParaRPr lang="es-MX"/>
        </a:p>
      </dgm:t>
    </dgm:pt>
    <dgm:pt modelId="{46A88E8F-03CC-4F2B-8D3A-CB90FEA9FFEE}" type="sibTrans" cxnId="{1A5AE5E6-AEB2-4F9B-A60E-01480DE19385}">
      <dgm:prSet/>
      <dgm:spPr/>
      <dgm:t>
        <a:bodyPr/>
        <a:lstStyle/>
        <a:p>
          <a:endParaRPr lang="es-MX"/>
        </a:p>
      </dgm:t>
    </dgm:pt>
    <dgm:pt modelId="{1AFD614B-A07B-48D7-B49E-5707C619D6EA}" type="pres">
      <dgm:prSet presAssocID="{031EC5B1-C170-42EE-83B7-39364368619E}" presName="Name0" presStyleCnt="0">
        <dgm:presLayoutVars>
          <dgm:dir/>
          <dgm:resizeHandles val="exact"/>
        </dgm:presLayoutVars>
      </dgm:prSet>
      <dgm:spPr/>
    </dgm:pt>
    <dgm:pt modelId="{C6A6DB36-8B22-4F6F-9E84-41CDD01F48AA}" type="pres">
      <dgm:prSet presAssocID="{76579ADF-0A45-4BE6-A5CA-74DC581548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B6716B-387A-42B9-AB46-08378034036A}" type="pres">
      <dgm:prSet presAssocID="{6AB4E6D6-F774-4F99-92CE-7E633720BF4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AB3FBD03-4557-4DBB-A2B6-4472C851234A}" type="pres">
      <dgm:prSet presAssocID="{6AB4E6D6-F774-4F99-92CE-7E633720BF48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E9B5F9DD-6F08-40F9-BE93-3AD46256A8A0}" type="pres">
      <dgm:prSet presAssocID="{674BD8CA-FE09-44C7-9472-43F521D022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F63C77-C7A8-4E7D-A68C-585485E175DE}" type="pres">
      <dgm:prSet presAssocID="{DCDDEA73-C8FB-42ED-9B5D-21D5500B6F38}" presName="sibTrans" presStyleLbl="sibTrans2D1" presStyleIdx="1" presStyleCnt="2"/>
      <dgm:spPr/>
      <dgm:t>
        <a:bodyPr/>
        <a:lstStyle/>
        <a:p>
          <a:endParaRPr lang="es-MX"/>
        </a:p>
      </dgm:t>
    </dgm:pt>
    <dgm:pt modelId="{E3CBDE3F-C75F-45EB-826C-7ED842D423D0}" type="pres">
      <dgm:prSet presAssocID="{DCDDEA73-C8FB-42ED-9B5D-21D5500B6F38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79BFDF32-234F-499A-A313-CDEA16F27DB0}" type="pres">
      <dgm:prSet presAssocID="{5370FF0D-8B06-44C2-9252-FC2806DFDE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ABC0E5-6F9F-438E-9C84-F9EA5C81918A}" srcId="{031EC5B1-C170-42EE-83B7-39364368619E}" destId="{674BD8CA-FE09-44C7-9472-43F521D022EA}" srcOrd="1" destOrd="0" parTransId="{54E01551-9C3A-4132-AF3A-648578E9D50A}" sibTransId="{DCDDEA73-C8FB-42ED-9B5D-21D5500B6F38}"/>
    <dgm:cxn modelId="{05DD327D-5442-4B80-8297-8E21DABBB554}" type="presOf" srcId="{6AB4E6D6-F774-4F99-92CE-7E633720BF48}" destId="{AB3FBD03-4557-4DBB-A2B6-4472C851234A}" srcOrd="1" destOrd="0" presId="urn:microsoft.com/office/officeart/2005/8/layout/process1"/>
    <dgm:cxn modelId="{CE1CD983-9A05-4156-831E-32F889C4ED48}" type="presOf" srcId="{674BD8CA-FE09-44C7-9472-43F521D022EA}" destId="{E9B5F9DD-6F08-40F9-BE93-3AD46256A8A0}" srcOrd="0" destOrd="0" presId="urn:microsoft.com/office/officeart/2005/8/layout/process1"/>
    <dgm:cxn modelId="{1A5AE5E6-AEB2-4F9B-A60E-01480DE19385}" srcId="{031EC5B1-C170-42EE-83B7-39364368619E}" destId="{5370FF0D-8B06-44C2-9252-FC2806DFDE96}" srcOrd="2" destOrd="0" parTransId="{25F8C809-5D58-4071-924A-B19D47D6AB74}" sibTransId="{46A88E8F-03CC-4F2B-8D3A-CB90FEA9FFEE}"/>
    <dgm:cxn modelId="{7492BB82-8A90-4B76-88CE-6884D853D640}" type="presOf" srcId="{031EC5B1-C170-42EE-83B7-39364368619E}" destId="{1AFD614B-A07B-48D7-B49E-5707C619D6EA}" srcOrd="0" destOrd="0" presId="urn:microsoft.com/office/officeart/2005/8/layout/process1"/>
    <dgm:cxn modelId="{1F8E6C7E-850C-4335-89EB-41E56AF2D7BB}" type="presOf" srcId="{76579ADF-0A45-4BE6-A5CA-74DC5815485A}" destId="{C6A6DB36-8B22-4F6F-9E84-41CDD01F48AA}" srcOrd="0" destOrd="0" presId="urn:microsoft.com/office/officeart/2005/8/layout/process1"/>
    <dgm:cxn modelId="{3E561DE1-BCBF-4B14-A99A-7DE3104238CF}" type="presOf" srcId="{6AB4E6D6-F774-4F99-92CE-7E633720BF48}" destId="{B8B6716B-387A-42B9-AB46-08378034036A}" srcOrd="0" destOrd="0" presId="urn:microsoft.com/office/officeart/2005/8/layout/process1"/>
    <dgm:cxn modelId="{B18853CD-EE97-4436-BC31-CBA543C4FD7C}" srcId="{031EC5B1-C170-42EE-83B7-39364368619E}" destId="{76579ADF-0A45-4BE6-A5CA-74DC5815485A}" srcOrd="0" destOrd="0" parTransId="{7918E0DD-9581-4403-9A4E-5B4145D3DA2B}" sibTransId="{6AB4E6D6-F774-4F99-92CE-7E633720BF48}"/>
    <dgm:cxn modelId="{5EB7A5CD-11EB-4C3C-B827-0BC5F746DB6D}" type="presOf" srcId="{DCDDEA73-C8FB-42ED-9B5D-21D5500B6F38}" destId="{E3CBDE3F-C75F-45EB-826C-7ED842D423D0}" srcOrd="1" destOrd="0" presId="urn:microsoft.com/office/officeart/2005/8/layout/process1"/>
    <dgm:cxn modelId="{D5A47B50-BAED-4531-BB74-368662082904}" type="presOf" srcId="{DCDDEA73-C8FB-42ED-9B5D-21D5500B6F38}" destId="{E6F63C77-C7A8-4E7D-A68C-585485E175DE}" srcOrd="0" destOrd="0" presId="urn:microsoft.com/office/officeart/2005/8/layout/process1"/>
    <dgm:cxn modelId="{687ECE58-1085-4473-A3BF-76FA1B9CB22D}" type="presOf" srcId="{5370FF0D-8B06-44C2-9252-FC2806DFDE96}" destId="{79BFDF32-234F-499A-A313-CDEA16F27DB0}" srcOrd="0" destOrd="0" presId="urn:microsoft.com/office/officeart/2005/8/layout/process1"/>
    <dgm:cxn modelId="{A2B566DB-409A-436F-8601-31ABD9D542E6}" type="presParOf" srcId="{1AFD614B-A07B-48D7-B49E-5707C619D6EA}" destId="{C6A6DB36-8B22-4F6F-9E84-41CDD01F48AA}" srcOrd="0" destOrd="0" presId="urn:microsoft.com/office/officeart/2005/8/layout/process1"/>
    <dgm:cxn modelId="{9C21CC25-69DB-4F6F-85EA-C44F3A191529}" type="presParOf" srcId="{1AFD614B-A07B-48D7-B49E-5707C619D6EA}" destId="{B8B6716B-387A-42B9-AB46-08378034036A}" srcOrd="1" destOrd="0" presId="urn:microsoft.com/office/officeart/2005/8/layout/process1"/>
    <dgm:cxn modelId="{A43B23FE-1A9D-4CF8-8368-A024D63CC1F9}" type="presParOf" srcId="{B8B6716B-387A-42B9-AB46-08378034036A}" destId="{AB3FBD03-4557-4DBB-A2B6-4472C851234A}" srcOrd="0" destOrd="0" presId="urn:microsoft.com/office/officeart/2005/8/layout/process1"/>
    <dgm:cxn modelId="{7E4D4F06-D395-4E19-BB58-0E47DA6A46B7}" type="presParOf" srcId="{1AFD614B-A07B-48D7-B49E-5707C619D6EA}" destId="{E9B5F9DD-6F08-40F9-BE93-3AD46256A8A0}" srcOrd="2" destOrd="0" presId="urn:microsoft.com/office/officeart/2005/8/layout/process1"/>
    <dgm:cxn modelId="{14199871-5B7C-456B-BF64-62FFB07750CA}" type="presParOf" srcId="{1AFD614B-A07B-48D7-B49E-5707C619D6EA}" destId="{E6F63C77-C7A8-4E7D-A68C-585485E175DE}" srcOrd="3" destOrd="0" presId="urn:microsoft.com/office/officeart/2005/8/layout/process1"/>
    <dgm:cxn modelId="{16B974F4-C1BA-4043-8363-9F3CDF26E9CF}" type="presParOf" srcId="{E6F63C77-C7A8-4E7D-A68C-585485E175DE}" destId="{E3CBDE3F-C75F-45EB-826C-7ED842D423D0}" srcOrd="0" destOrd="0" presId="urn:microsoft.com/office/officeart/2005/8/layout/process1"/>
    <dgm:cxn modelId="{6201119D-9148-4452-BB52-5C4E5EE752AA}" type="presParOf" srcId="{1AFD614B-A07B-48D7-B49E-5707C619D6EA}" destId="{79BFDF32-234F-499A-A313-CDEA16F27D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99FA9-81FB-445F-89DD-0DC17C1B66C9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65D29CF-59A1-49EA-B9B1-35F5DA895797}">
      <dgm:prSet phldrT="[Texto]" custT="1"/>
      <dgm:spPr/>
      <dgm:t>
        <a:bodyPr/>
        <a:lstStyle/>
        <a:p>
          <a:endParaRPr lang="es-MX"/>
        </a:p>
      </dgm:t>
    </dgm:pt>
    <dgm:pt modelId="{38FC254C-39D2-4B69-9A0D-3720995142D2}" type="parTrans" cxnId="{91E59314-6D1A-495D-8754-20347C57B3DB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2530C37C-48B9-4A2B-98C6-A992A8937A2E}" type="sibTrans" cxnId="{91E59314-6D1A-495D-8754-20347C57B3DB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D52E8B87-1D17-4D01-8CDB-B94B4470C1DD}">
      <dgm:prSet phldrT="[Texto]" custT="1"/>
      <dgm:spPr/>
      <dgm:t>
        <a:bodyPr/>
        <a:lstStyle/>
        <a:p>
          <a:endParaRPr lang="es-MX"/>
        </a:p>
      </dgm:t>
    </dgm:pt>
    <dgm:pt modelId="{C1071685-F0EC-469A-B8C9-8BE2D9A071F7}" type="parTrans" cxnId="{676896C1-6856-4435-B961-F7C89D95942A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40C843C1-92C8-4EC1-AD11-0364B4694230}" type="sibTrans" cxnId="{676896C1-6856-4435-B961-F7C89D95942A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DD57ABB4-20CA-42AB-908F-627A4E84327E}">
      <dgm:prSet phldrT="[Texto]" custT="1"/>
      <dgm:spPr/>
      <dgm:t>
        <a:bodyPr/>
        <a:lstStyle/>
        <a:p>
          <a:endParaRPr lang="es-MX"/>
        </a:p>
      </dgm:t>
    </dgm:pt>
    <dgm:pt modelId="{BCCAFF25-A83B-4C14-8C7D-A7B9755A2933}" type="parTrans" cxnId="{3D034720-845E-4A89-BF18-888B1FA1A75B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837D772-410F-42A9-9DD7-6916026DD144}" type="sibTrans" cxnId="{3D034720-845E-4A89-BF18-888B1FA1A75B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14465EF4-E99A-4CD0-A9EF-2E49336746CA}">
      <dgm:prSet phldrT="[Texto]" custT="1"/>
      <dgm:spPr/>
      <dgm:t>
        <a:bodyPr/>
        <a:lstStyle/>
        <a:p>
          <a:endParaRPr lang="es-MX"/>
        </a:p>
      </dgm:t>
    </dgm:pt>
    <dgm:pt modelId="{63BCC043-BF0A-4F75-B2CB-5A117F8608BF}" type="parTrans" cxnId="{C1FC84A5-B4DC-4AF1-82AB-5B2B7C9522D6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215DC0BD-5A17-43DC-8979-B590FFAB9699}" type="sibTrans" cxnId="{C1FC84A5-B4DC-4AF1-82AB-5B2B7C9522D6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81CF7321-B5A9-4F78-86C0-6CBCC50F021F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75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5. Evidencia de la publicación del PGI, ya sea en el tablero de avisos, internet o medios de difusión local o regional</a:t>
          </a:r>
          <a:r>
            <a:rPr lang="es-MX" sz="180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.</a:t>
          </a:r>
          <a:endParaRPr lang="es-ES" sz="1800" b="0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9381B4B3-378D-4EF3-BD7B-708F203209C1}" type="parTrans" cxnId="{7FD6257B-D27C-4D12-AB6E-30E9C8D98C20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665FB408-07D1-4192-9604-F5AD7F34AE68}" type="sibTrans" cxnId="{7FD6257B-D27C-4D12-AB6E-30E9C8D98C20}">
      <dgm:prSet/>
      <dgm:spPr/>
      <dgm:t>
        <a:bodyPr/>
        <a:lstStyle/>
        <a:p>
          <a:endParaRPr lang="es-ES" sz="2400" b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E7FD854-3886-4BD3-AF0E-34BA872F859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1. Acta Constitutiva del CDM.</a:t>
          </a:r>
          <a:endParaRPr lang="es-ES" sz="1800" b="0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9DD5B581-626A-4075-A09A-17A83E134E42}" type="parTrans" cxnId="{AC8417B8-D48C-4814-A28D-E11455ECAD84}">
      <dgm:prSet/>
      <dgm:spPr/>
      <dgm:t>
        <a:bodyPr/>
        <a:lstStyle/>
        <a:p>
          <a:endParaRPr lang="es-MX"/>
        </a:p>
      </dgm:t>
    </dgm:pt>
    <dgm:pt modelId="{E584696C-B090-4F19-992B-57F079540492}" type="sibTrans" cxnId="{AC8417B8-D48C-4814-A28D-E11455ECAD84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1A18D6CF-8902-46BA-91AF-5EAE6BE0F4C0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180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2. Acta Resolutiva del CDM y/o Acta de Cabildo, según corresponda.</a:t>
          </a:r>
          <a:endParaRPr lang="es-ES" sz="1800" b="0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60C33108-7A45-4095-AB67-55BF405DD49D}" type="parTrans" cxnId="{EE765A7E-A6A8-446A-B0F8-806FEE628E90}">
      <dgm:prSet/>
      <dgm:spPr/>
      <dgm:t>
        <a:bodyPr/>
        <a:lstStyle/>
        <a:p>
          <a:endParaRPr lang="es-MX"/>
        </a:p>
      </dgm:t>
    </dgm:pt>
    <dgm:pt modelId="{EBFC18B3-027F-48CF-BFB8-57EC30F5D457}" type="sibTrans" cxnId="{EE765A7E-A6A8-446A-B0F8-806FEE628E90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564D5647-BABF-4C77-A449-A1C4E5141D84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180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3. Formato “Programa General de Inversión”.</a:t>
          </a:r>
          <a:endParaRPr lang="es-ES" sz="1800" b="0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9CB72618-2C60-42CD-BD39-86F7966281F6}" type="parTrans" cxnId="{D5E3A3A2-2CA9-4B32-8D04-AB8EADA6019F}">
      <dgm:prSet/>
      <dgm:spPr/>
      <dgm:t>
        <a:bodyPr/>
        <a:lstStyle/>
        <a:p>
          <a:endParaRPr lang="es-MX"/>
        </a:p>
      </dgm:t>
    </dgm:pt>
    <dgm:pt modelId="{75D680DD-BB58-4F54-B5E2-08B783495367}" type="sibTrans" cxnId="{D5E3A3A2-2CA9-4B32-8D04-AB8EADA6019F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E4373865-A30E-4796-ACA5-950C638D896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0" dirty="0" smtClean="0">
              <a:ln w="12700" cmpd="sng">
                <a:prstDash val="solid"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Segoe UI Semibold" panose="020B0702040204020203" pitchFamily="34" charset="0"/>
            </a:rPr>
            <a:t>4. Listado y datos de los Comités de Contraloría Social.</a:t>
          </a:r>
          <a:endParaRPr lang="es-ES" sz="1800" b="0" dirty="0">
            <a:solidFill>
              <a:schemeClr val="tx1"/>
            </a:solidFill>
            <a:effectLst/>
            <a:latin typeface="Arial Rounded MT Bold" panose="020F0704030504030204" pitchFamily="34" charset="0"/>
            <a:cs typeface="Segoe UI Semibold" panose="020B0702040204020203" pitchFamily="34" charset="0"/>
          </a:endParaRPr>
        </a:p>
      </dgm:t>
    </dgm:pt>
    <dgm:pt modelId="{5130EFF0-A57C-41D7-8366-5DF62B711D1F}" type="parTrans" cxnId="{05B05ADB-25F0-4290-92B6-20129B46C1EC}">
      <dgm:prSet/>
      <dgm:spPr/>
      <dgm:t>
        <a:bodyPr/>
        <a:lstStyle/>
        <a:p>
          <a:endParaRPr lang="es-MX"/>
        </a:p>
      </dgm:t>
    </dgm:pt>
    <dgm:pt modelId="{764375C4-074A-4BB7-8137-7119A0CE3093}" type="sibTrans" cxnId="{05B05ADB-25F0-4290-92B6-20129B46C1EC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1041DBFF-01A4-490A-8155-041544CEA50E}">
      <dgm:prSet phldrT="[Texto]" custT="1"/>
      <dgm:spPr/>
      <dgm:t>
        <a:bodyPr/>
        <a:lstStyle/>
        <a:p>
          <a:endParaRPr lang="es-MX"/>
        </a:p>
      </dgm:t>
    </dgm:pt>
    <dgm:pt modelId="{B8A1ADBB-7DD8-4A56-8990-F9665B57F9F9}" type="parTrans" cxnId="{8CFED674-58DD-4322-824F-A6905F4CEB0C}">
      <dgm:prSet/>
      <dgm:spPr/>
      <dgm:t>
        <a:bodyPr/>
        <a:lstStyle/>
        <a:p>
          <a:endParaRPr lang="es-MX"/>
        </a:p>
      </dgm:t>
    </dgm:pt>
    <dgm:pt modelId="{E31AEB60-8A2D-4936-A09D-A7DA5F064205}" type="sibTrans" cxnId="{8CFED674-58DD-4322-824F-A6905F4CEB0C}">
      <dgm:prSet/>
      <dgm:spPr/>
      <dgm:t>
        <a:bodyPr/>
        <a:lstStyle/>
        <a:p>
          <a:endParaRPr lang="es-MX"/>
        </a:p>
      </dgm:t>
    </dgm:pt>
    <dgm:pt modelId="{AA0D2A6B-A113-4B98-B8B0-65B32ADCA697}" type="pres">
      <dgm:prSet presAssocID="{24899FA9-81FB-445F-89DD-0DC17C1B66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B2102C-9463-4EF5-BEA1-BB1762002AE5}" type="pres">
      <dgm:prSet presAssocID="{24899FA9-81FB-445F-89DD-0DC17C1B66C9}" presName="dummyMaxCanvas" presStyleCnt="0">
        <dgm:presLayoutVars/>
      </dgm:prSet>
      <dgm:spPr/>
    </dgm:pt>
    <dgm:pt modelId="{26340432-40D4-48FA-A036-D6AEBDE3DBA4}" type="pres">
      <dgm:prSet presAssocID="{24899FA9-81FB-445F-89DD-0DC17C1B66C9}" presName="FiveNodes_1" presStyleLbl="node1" presStyleIdx="0" presStyleCnt="5" custLinFactNeighborY="-73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7ADC7C-E58E-40F3-90A2-D175DAA49A49}" type="pres">
      <dgm:prSet presAssocID="{24899FA9-81FB-445F-89DD-0DC17C1B66C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D68801-FFBA-412B-98BA-3A4E53A6234C}" type="pres">
      <dgm:prSet presAssocID="{24899FA9-81FB-445F-89DD-0DC17C1B66C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CE3ED2-5CD7-41BA-8F45-BFBF7E51F317}" type="pres">
      <dgm:prSet presAssocID="{24899FA9-81FB-445F-89DD-0DC17C1B66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B1F897-8282-4D82-B076-1E1D2418CC10}" type="pres">
      <dgm:prSet presAssocID="{24899FA9-81FB-445F-89DD-0DC17C1B66C9}" presName="FiveNodes_5" presStyleLbl="node1" presStyleIdx="4" presStyleCnt="5" custScaleX="1100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D06DA4-20FF-4900-AFD9-9DCAD434BBDB}" type="pres">
      <dgm:prSet presAssocID="{24899FA9-81FB-445F-89DD-0DC17C1B66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F906A-2661-4437-B7FC-BE9F3A9FA5C1}" type="pres">
      <dgm:prSet presAssocID="{24899FA9-81FB-445F-89DD-0DC17C1B66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F9F543-9739-490F-803B-CE97790537A8}" type="pres">
      <dgm:prSet presAssocID="{24899FA9-81FB-445F-89DD-0DC17C1B66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CA8F75-3EEA-476A-810E-0609E6C39897}" type="pres">
      <dgm:prSet presAssocID="{24899FA9-81FB-445F-89DD-0DC17C1B66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4FA52E-DD37-4158-AE1D-047866A1A11B}" type="pres">
      <dgm:prSet presAssocID="{24899FA9-81FB-445F-89DD-0DC17C1B66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7B2089-7083-4D0D-A829-A4D8CD35B26B}" type="pres">
      <dgm:prSet presAssocID="{24899FA9-81FB-445F-89DD-0DC17C1B66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5497C1-40AF-43A7-8E3C-C8465BB7B064}" type="pres">
      <dgm:prSet presAssocID="{24899FA9-81FB-445F-89DD-0DC17C1B66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6D5C8C-8A30-465F-B3CE-87C3C327CAB7}" type="pres">
      <dgm:prSet presAssocID="{24899FA9-81FB-445F-89DD-0DC17C1B66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BAE3CE-E24A-49EB-9F8C-2FD7D04C3A40}" type="pres">
      <dgm:prSet presAssocID="{24899FA9-81FB-445F-89DD-0DC17C1B66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6896C1-6856-4435-B961-F7C89D95942A}" srcId="{24899FA9-81FB-445F-89DD-0DC17C1B66C9}" destId="{D52E8B87-1D17-4D01-8CDB-B94B4470C1DD}" srcOrd="8" destOrd="0" parTransId="{C1071685-F0EC-469A-B8C9-8BE2D9A071F7}" sibTransId="{40C843C1-92C8-4EC1-AD11-0364B4694230}"/>
    <dgm:cxn modelId="{4835B885-979B-451D-ABED-D1C25DEE1C80}" type="presOf" srcId="{24899FA9-81FB-445F-89DD-0DC17C1B66C9}" destId="{AA0D2A6B-A113-4B98-B8B0-65B32ADCA697}" srcOrd="0" destOrd="0" presId="urn:microsoft.com/office/officeart/2005/8/layout/vProcess5"/>
    <dgm:cxn modelId="{6586548F-EC57-428B-9325-2814DF696AFF}" type="presOf" srcId="{5E7FD854-3886-4BD3-AF0E-34BA872F8598}" destId="{514FA52E-DD37-4158-AE1D-047866A1A11B}" srcOrd="1" destOrd="0" presId="urn:microsoft.com/office/officeart/2005/8/layout/vProcess5"/>
    <dgm:cxn modelId="{3118AB7F-2389-4FFD-90B5-19ECEA40F3B5}" type="presOf" srcId="{1A18D6CF-8902-46BA-91AF-5EAE6BE0F4C0}" destId="{D57ADC7C-E58E-40F3-90A2-D175DAA49A49}" srcOrd="0" destOrd="0" presId="urn:microsoft.com/office/officeart/2005/8/layout/vProcess5"/>
    <dgm:cxn modelId="{CC10673B-C1E4-4662-A82A-C25186FD0236}" type="presOf" srcId="{E4373865-A30E-4796-ACA5-950C638D8963}" destId="{5D6D5C8C-8A30-465F-B3CE-87C3C327CAB7}" srcOrd="1" destOrd="0" presId="urn:microsoft.com/office/officeart/2005/8/layout/vProcess5"/>
    <dgm:cxn modelId="{8A56E6EF-0CC8-4ABE-82DC-D15A3C524EC8}" type="presOf" srcId="{764375C4-074A-4BB7-8137-7119A0CE3093}" destId="{FCCA8F75-3EEA-476A-810E-0609E6C39897}" srcOrd="0" destOrd="0" presId="urn:microsoft.com/office/officeart/2005/8/layout/vProcess5"/>
    <dgm:cxn modelId="{DB31F6A5-8552-49B3-B111-BE10B9D0DD38}" type="presOf" srcId="{81CF7321-B5A9-4F78-86C0-6CBCC50F021F}" destId="{7DBAE3CE-E24A-49EB-9F8C-2FD7D04C3A40}" srcOrd="1" destOrd="0" presId="urn:microsoft.com/office/officeart/2005/8/layout/vProcess5"/>
    <dgm:cxn modelId="{C1FC84A5-B4DC-4AF1-82AB-5B2B7C9522D6}" srcId="{24899FA9-81FB-445F-89DD-0DC17C1B66C9}" destId="{14465EF4-E99A-4CD0-A9EF-2E49336746CA}" srcOrd="6" destOrd="0" parTransId="{63BCC043-BF0A-4F75-B2CB-5A117F8608BF}" sibTransId="{215DC0BD-5A17-43DC-8979-B590FFAB9699}"/>
    <dgm:cxn modelId="{B37AD6B6-61F6-45A9-884A-37C642E54E54}" type="presOf" srcId="{5E7FD854-3886-4BD3-AF0E-34BA872F8598}" destId="{26340432-40D4-48FA-A036-D6AEBDE3DBA4}" srcOrd="0" destOrd="0" presId="urn:microsoft.com/office/officeart/2005/8/layout/vProcess5"/>
    <dgm:cxn modelId="{8CFED674-58DD-4322-824F-A6905F4CEB0C}" srcId="{24899FA9-81FB-445F-89DD-0DC17C1B66C9}" destId="{1041DBFF-01A4-490A-8155-041544CEA50E}" srcOrd="5" destOrd="0" parTransId="{B8A1ADBB-7DD8-4A56-8990-F9665B57F9F9}" sibTransId="{E31AEB60-8A2D-4936-A09D-A7DA5F064205}"/>
    <dgm:cxn modelId="{DEF8DDA5-774E-4F92-BFB5-3F9CF82317B1}" type="presOf" srcId="{1A18D6CF-8902-46BA-91AF-5EAE6BE0F4C0}" destId="{5F7B2089-7083-4D0D-A829-A4D8CD35B26B}" srcOrd="1" destOrd="0" presId="urn:microsoft.com/office/officeart/2005/8/layout/vProcess5"/>
    <dgm:cxn modelId="{05B05ADB-25F0-4290-92B6-20129B46C1EC}" srcId="{24899FA9-81FB-445F-89DD-0DC17C1B66C9}" destId="{E4373865-A30E-4796-ACA5-950C638D8963}" srcOrd="3" destOrd="0" parTransId="{5130EFF0-A57C-41D7-8366-5DF62B711D1F}" sibTransId="{764375C4-074A-4BB7-8137-7119A0CE3093}"/>
    <dgm:cxn modelId="{9D5D26F5-2CA2-4230-9A42-269F92B9F171}" type="presOf" srcId="{81CF7321-B5A9-4F78-86C0-6CBCC50F021F}" destId="{40B1F897-8282-4D82-B076-1E1D2418CC10}" srcOrd="0" destOrd="0" presId="urn:microsoft.com/office/officeart/2005/8/layout/vProcess5"/>
    <dgm:cxn modelId="{170C56EE-B2BA-4E4C-B400-B9F8387C5256}" type="presOf" srcId="{75D680DD-BB58-4F54-B5E2-08B783495367}" destId="{6CF9F543-9739-490F-803B-CE97790537A8}" srcOrd="0" destOrd="0" presId="urn:microsoft.com/office/officeart/2005/8/layout/vProcess5"/>
    <dgm:cxn modelId="{3D034720-845E-4A89-BF18-888B1FA1A75B}" srcId="{24899FA9-81FB-445F-89DD-0DC17C1B66C9}" destId="{DD57ABB4-20CA-42AB-908F-627A4E84327E}" srcOrd="9" destOrd="0" parTransId="{BCCAFF25-A83B-4C14-8C7D-A7B9755A2933}" sibTransId="{5837D772-410F-42A9-9DD7-6916026DD144}"/>
    <dgm:cxn modelId="{7FD6257B-D27C-4D12-AB6E-30E9C8D98C20}" srcId="{24899FA9-81FB-445F-89DD-0DC17C1B66C9}" destId="{81CF7321-B5A9-4F78-86C0-6CBCC50F021F}" srcOrd="4" destOrd="0" parTransId="{9381B4B3-378D-4EF3-BD7B-708F203209C1}" sibTransId="{665FB408-07D1-4192-9604-F5AD7F34AE68}"/>
    <dgm:cxn modelId="{EE765A7E-A6A8-446A-B0F8-806FEE628E90}" srcId="{24899FA9-81FB-445F-89DD-0DC17C1B66C9}" destId="{1A18D6CF-8902-46BA-91AF-5EAE6BE0F4C0}" srcOrd="1" destOrd="0" parTransId="{60C33108-7A45-4095-AB67-55BF405DD49D}" sibTransId="{EBFC18B3-027F-48CF-BFB8-57EC30F5D457}"/>
    <dgm:cxn modelId="{AC8417B8-D48C-4814-A28D-E11455ECAD84}" srcId="{24899FA9-81FB-445F-89DD-0DC17C1B66C9}" destId="{5E7FD854-3886-4BD3-AF0E-34BA872F8598}" srcOrd="0" destOrd="0" parTransId="{9DD5B581-626A-4075-A09A-17A83E134E42}" sibTransId="{E584696C-B090-4F19-992B-57F079540492}"/>
    <dgm:cxn modelId="{3A5B5654-A9C0-4221-A964-B1F464AF6564}" type="presOf" srcId="{564D5647-BABF-4C77-A449-A1C4E5141D84}" destId="{A5D68801-FFBA-412B-98BA-3A4E53A6234C}" srcOrd="0" destOrd="0" presId="urn:microsoft.com/office/officeart/2005/8/layout/vProcess5"/>
    <dgm:cxn modelId="{EA4E9BDD-47FE-4310-9237-2000ECDC1D93}" type="presOf" srcId="{E4373865-A30E-4796-ACA5-950C638D8963}" destId="{97CE3ED2-5CD7-41BA-8F45-BFBF7E51F317}" srcOrd="0" destOrd="0" presId="urn:microsoft.com/office/officeart/2005/8/layout/vProcess5"/>
    <dgm:cxn modelId="{CCCE1614-A79B-421B-99DB-B7CBBF84930F}" type="presOf" srcId="{564D5647-BABF-4C77-A449-A1C4E5141D84}" destId="{025497C1-40AF-43A7-8E3C-C8465BB7B064}" srcOrd="1" destOrd="0" presId="urn:microsoft.com/office/officeart/2005/8/layout/vProcess5"/>
    <dgm:cxn modelId="{D5E3A3A2-2CA9-4B32-8D04-AB8EADA6019F}" srcId="{24899FA9-81FB-445F-89DD-0DC17C1B66C9}" destId="{564D5647-BABF-4C77-A449-A1C4E5141D84}" srcOrd="2" destOrd="0" parTransId="{9CB72618-2C60-42CD-BD39-86F7966281F6}" sibTransId="{75D680DD-BB58-4F54-B5E2-08B783495367}"/>
    <dgm:cxn modelId="{E29AB149-7829-40AA-A482-9A4419EE2B05}" type="presOf" srcId="{EBFC18B3-027F-48CF-BFB8-57EC30F5D457}" destId="{4DCF906A-2661-4437-B7FC-BE9F3A9FA5C1}" srcOrd="0" destOrd="0" presId="urn:microsoft.com/office/officeart/2005/8/layout/vProcess5"/>
    <dgm:cxn modelId="{708B7EC5-7D24-4BB8-BC37-571140A5CD6F}" type="presOf" srcId="{E584696C-B090-4F19-992B-57F079540492}" destId="{5FD06DA4-20FF-4900-AFD9-9DCAD434BBDB}" srcOrd="0" destOrd="0" presId="urn:microsoft.com/office/officeart/2005/8/layout/vProcess5"/>
    <dgm:cxn modelId="{91E59314-6D1A-495D-8754-20347C57B3DB}" srcId="{24899FA9-81FB-445F-89DD-0DC17C1B66C9}" destId="{465D29CF-59A1-49EA-B9B1-35F5DA895797}" srcOrd="7" destOrd="0" parTransId="{38FC254C-39D2-4B69-9A0D-3720995142D2}" sibTransId="{2530C37C-48B9-4A2B-98C6-A992A8937A2E}"/>
    <dgm:cxn modelId="{5EE4B2D2-CFC0-4313-875C-335C9867A280}" type="presParOf" srcId="{AA0D2A6B-A113-4B98-B8B0-65B32ADCA697}" destId="{DEB2102C-9463-4EF5-BEA1-BB1762002AE5}" srcOrd="0" destOrd="0" presId="urn:microsoft.com/office/officeart/2005/8/layout/vProcess5"/>
    <dgm:cxn modelId="{84E94A60-617A-4FC6-B925-819196DE67F7}" type="presParOf" srcId="{AA0D2A6B-A113-4B98-B8B0-65B32ADCA697}" destId="{26340432-40D4-48FA-A036-D6AEBDE3DBA4}" srcOrd="1" destOrd="0" presId="urn:microsoft.com/office/officeart/2005/8/layout/vProcess5"/>
    <dgm:cxn modelId="{1CE51C76-DDD2-4945-8868-03434B171F46}" type="presParOf" srcId="{AA0D2A6B-A113-4B98-B8B0-65B32ADCA697}" destId="{D57ADC7C-E58E-40F3-90A2-D175DAA49A49}" srcOrd="2" destOrd="0" presId="urn:microsoft.com/office/officeart/2005/8/layout/vProcess5"/>
    <dgm:cxn modelId="{72FCC4FE-0410-4C8A-8E2A-221A179A391C}" type="presParOf" srcId="{AA0D2A6B-A113-4B98-B8B0-65B32ADCA697}" destId="{A5D68801-FFBA-412B-98BA-3A4E53A6234C}" srcOrd="3" destOrd="0" presId="urn:microsoft.com/office/officeart/2005/8/layout/vProcess5"/>
    <dgm:cxn modelId="{25D9D796-D98E-4989-B1BF-839D69E819A0}" type="presParOf" srcId="{AA0D2A6B-A113-4B98-B8B0-65B32ADCA697}" destId="{97CE3ED2-5CD7-41BA-8F45-BFBF7E51F317}" srcOrd="4" destOrd="0" presId="urn:microsoft.com/office/officeart/2005/8/layout/vProcess5"/>
    <dgm:cxn modelId="{4D9FC07A-3179-468C-837D-D901A82EB023}" type="presParOf" srcId="{AA0D2A6B-A113-4B98-B8B0-65B32ADCA697}" destId="{40B1F897-8282-4D82-B076-1E1D2418CC10}" srcOrd="5" destOrd="0" presId="urn:microsoft.com/office/officeart/2005/8/layout/vProcess5"/>
    <dgm:cxn modelId="{49817884-33D3-4501-95AE-B8D89F1E0669}" type="presParOf" srcId="{AA0D2A6B-A113-4B98-B8B0-65B32ADCA697}" destId="{5FD06DA4-20FF-4900-AFD9-9DCAD434BBDB}" srcOrd="6" destOrd="0" presId="urn:microsoft.com/office/officeart/2005/8/layout/vProcess5"/>
    <dgm:cxn modelId="{06EE9B69-72BF-42BE-AE08-C5663F76DED9}" type="presParOf" srcId="{AA0D2A6B-A113-4B98-B8B0-65B32ADCA697}" destId="{4DCF906A-2661-4437-B7FC-BE9F3A9FA5C1}" srcOrd="7" destOrd="0" presId="urn:microsoft.com/office/officeart/2005/8/layout/vProcess5"/>
    <dgm:cxn modelId="{E9BA53FD-5BAD-4DDF-9651-A8C73C3F8B79}" type="presParOf" srcId="{AA0D2A6B-A113-4B98-B8B0-65B32ADCA697}" destId="{6CF9F543-9739-490F-803B-CE97790537A8}" srcOrd="8" destOrd="0" presId="urn:microsoft.com/office/officeart/2005/8/layout/vProcess5"/>
    <dgm:cxn modelId="{D9082197-54C3-4EAF-AAA6-41E3E20443AB}" type="presParOf" srcId="{AA0D2A6B-A113-4B98-B8B0-65B32ADCA697}" destId="{FCCA8F75-3EEA-476A-810E-0609E6C39897}" srcOrd="9" destOrd="0" presId="urn:microsoft.com/office/officeart/2005/8/layout/vProcess5"/>
    <dgm:cxn modelId="{1897B814-CE2B-4DB1-9AEC-FD6EECDA1DF4}" type="presParOf" srcId="{AA0D2A6B-A113-4B98-B8B0-65B32ADCA697}" destId="{514FA52E-DD37-4158-AE1D-047866A1A11B}" srcOrd="10" destOrd="0" presId="urn:microsoft.com/office/officeart/2005/8/layout/vProcess5"/>
    <dgm:cxn modelId="{337221E3-C09B-4136-8A14-193F2EBF50DF}" type="presParOf" srcId="{AA0D2A6B-A113-4B98-B8B0-65B32ADCA697}" destId="{5F7B2089-7083-4D0D-A829-A4D8CD35B26B}" srcOrd="11" destOrd="0" presId="urn:microsoft.com/office/officeart/2005/8/layout/vProcess5"/>
    <dgm:cxn modelId="{2A84725E-86C6-469F-B1B6-EE9F03E2E05A}" type="presParOf" srcId="{AA0D2A6B-A113-4B98-B8B0-65B32ADCA697}" destId="{025497C1-40AF-43A7-8E3C-C8465BB7B064}" srcOrd="12" destOrd="0" presId="urn:microsoft.com/office/officeart/2005/8/layout/vProcess5"/>
    <dgm:cxn modelId="{AFE65911-5850-4B63-9A6A-8E4F3E77DB7F}" type="presParOf" srcId="{AA0D2A6B-A113-4B98-B8B0-65B32ADCA697}" destId="{5D6D5C8C-8A30-465F-B3CE-87C3C327CAB7}" srcOrd="13" destOrd="0" presId="urn:microsoft.com/office/officeart/2005/8/layout/vProcess5"/>
    <dgm:cxn modelId="{C33FC754-D49D-4813-955F-08AB2135E3AE}" type="presParOf" srcId="{AA0D2A6B-A113-4B98-B8B0-65B32ADCA697}" destId="{7DBAE3CE-E24A-49EB-9F8C-2FD7D04C3A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1EC5B1-C170-42EE-83B7-39364368619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6579ADF-0A45-4BE6-A5CA-74DC5815485A}">
      <dgm:prSet phldrT="[Texto]" custT="1"/>
      <dgm:spPr>
        <a:solidFill>
          <a:srgbClr val="80CB05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 smtClean="0">
              <a:solidFill>
                <a:schemeClr val="tx1"/>
              </a:solidFill>
            </a:rPr>
            <a:t>Otras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 smtClean="0">
              <a:solidFill>
                <a:schemeClr val="tx1"/>
              </a:solidFill>
            </a:rPr>
            <a:t>Fuentes de Financiamiento</a:t>
          </a:r>
        </a:p>
      </dgm:t>
    </dgm:pt>
    <dgm:pt modelId="{7918E0DD-9581-4403-9A4E-5B4145D3DA2B}" type="parTrans" cxnId="{B18853CD-EE97-4436-BC31-CBA543C4FD7C}">
      <dgm:prSet/>
      <dgm:spPr/>
      <dgm:t>
        <a:bodyPr/>
        <a:lstStyle/>
        <a:p>
          <a:endParaRPr lang="es-MX"/>
        </a:p>
      </dgm:t>
    </dgm:pt>
    <dgm:pt modelId="{6AB4E6D6-F774-4F99-92CE-7E633720BF48}" type="sibTrans" cxnId="{B18853CD-EE97-4436-BC31-CBA543C4FD7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674BD8CA-FE09-44C7-9472-43F521D022EA}">
      <dgm:prSet phldrT="[Texto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 smtClean="0">
              <a:solidFill>
                <a:schemeClr val="tx1"/>
              </a:solidFill>
            </a:rPr>
            <a:t>Ley Orgánica del Municipio Libre</a:t>
          </a:r>
          <a:endParaRPr lang="es-MX" sz="2000" dirty="0">
            <a:solidFill>
              <a:schemeClr val="tx1"/>
            </a:solidFill>
          </a:endParaRPr>
        </a:p>
      </dgm:t>
    </dgm:pt>
    <dgm:pt modelId="{54E01551-9C3A-4132-AF3A-648578E9D50A}" type="parTrans" cxnId="{37ABC0E5-6F9F-438E-9C84-F9EA5C81918A}">
      <dgm:prSet/>
      <dgm:spPr/>
      <dgm:t>
        <a:bodyPr/>
        <a:lstStyle/>
        <a:p>
          <a:endParaRPr lang="es-MX"/>
        </a:p>
      </dgm:t>
    </dgm:pt>
    <dgm:pt modelId="{DCDDEA73-C8FB-42ED-9B5D-21D5500B6F38}" type="sibTrans" cxnId="{37ABC0E5-6F9F-438E-9C84-F9EA5C81918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370FF0D-8B06-44C2-9252-FC2806DFDE9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Cabildo</a:t>
          </a:r>
          <a:endParaRPr lang="es-MX" sz="2800" dirty="0">
            <a:solidFill>
              <a:schemeClr val="tx1"/>
            </a:solidFill>
          </a:endParaRPr>
        </a:p>
      </dgm:t>
    </dgm:pt>
    <dgm:pt modelId="{25F8C809-5D58-4071-924A-B19D47D6AB74}" type="parTrans" cxnId="{1A5AE5E6-AEB2-4F9B-A60E-01480DE19385}">
      <dgm:prSet/>
      <dgm:spPr/>
      <dgm:t>
        <a:bodyPr/>
        <a:lstStyle/>
        <a:p>
          <a:endParaRPr lang="es-MX"/>
        </a:p>
      </dgm:t>
    </dgm:pt>
    <dgm:pt modelId="{46A88E8F-03CC-4F2B-8D3A-CB90FEA9FFEE}" type="sibTrans" cxnId="{1A5AE5E6-AEB2-4F9B-A60E-01480DE19385}">
      <dgm:prSet/>
      <dgm:spPr/>
      <dgm:t>
        <a:bodyPr/>
        <a:lstStyle/>
        <a:p>
          <a:endParaRPr lang="es-MX"/>
        </a:p>
      </dgm:t>
    </dgm:pt>
    <dgm:pt modelId="{C933706E-6EC3-4761-A588-46A3B5728D59}" type="pres">
      <dgm:prSet presAssocID="{031EC5B1-C170-42EE-83B7-39364368619E}" presName="Name0" presStyleCnt="0">
        <dgm:presLayoutVars>
          <dgm:dir/>
          <dgm:resizeHandles val="exact"/>
        </dgm:presLayoutVars>
      </dgm:prSet>
      <dgm:spPr/>
    </dgm:pt>
    <dgm:pt modelId="{D2BA2943-A7E1-4E9F-805C-04226718C8DF}" type="pres">
      <dgm:prSet presAssocID="{76579ADF-0A45-4BE6-A5CA-74DC581548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4EF9B-0EC4-49AF-99F2-EB032FE0F36F}" type="pres">
      <dgm:prSet presAssocID="{6AB4E6D6-F774-4F99-92CE-7E633720BF4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6335E569-849C-4A57-9341-B8F6FD3D8D33}" type="pres">
      <dgm:prSet presAssocID="{6AB4E6D6-F774-4F99-92CE-7E633720BF48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FA0B2001-535B-4E3A-8DC6-B8B0D0739162}" type="pres">
      <dgm:prSet presAssocID="{674BD8CA-FE09-44C7-9472-43F521D022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99F2FD-4E9E-488B-86E3-FD563664C613}" type="pres">
      <dgm:prSet presAssocID="{DCDDEA73-C8FB-42ED-9B5D-21D5500B6F38}" presName="sibTrans" presStyleLbl="sibTrans2D1" presStyleIdx="1" presStyleCnt="2"/>
      <dgm:spPr/>
      <dgm:t>
        <a:bodyPr/>
        <a:lstStyle/>
        <a:p>
          <a:endParaRPr lang="es-MX"/>
        </a:p>
      </dgm:t>
    </dgm:pt>
    <dgm:pt modelId="{C5D4D598-CA81-43A8-99F2-6C7D83CF2FFE}" type="pres">
      <dgm:prSet presAssocID="{DCDDEA73-C8FB-42ED-9B5D-21D5500B6F38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0420F228-53F1-46E3-AEEC-620654A645FA}" type="pres">
      <dgm:prSet presAssocID="{5370FF0D-8B06-44C2-9252-FC2806DFDE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8853CD-EE97-4436-BC31-CBA543C4FD7C}" srcId="{031EC5B1-C170-42EE-83B7-39364368619E}" destId="{76579ADF-0A45-4BE6-A5CA-74DC5815485A}" srcOrd="0" destOrd="0" parTransId="{7918E0DD-9581-4403-9A4E-5B4145D3DA2B}" sibTransId="{6AB4E6D6-F774-4F99-92CE-7E633720BF48}"/>
    <dgm:cxn modelId="{37ABC0E5-6F9F-438E-9C84-F9EA5C81918A}" srcId="{031EC5B1-C170-42EE-83B7-39364368619E}" destId="{674BD8CA-FE09-44C7-9472-43F521D022EA}" srcOrd="1" destOrd="0" parTransId="{54E01551-9C3A-4132-AF3A-648578E9D50A}" sibTransId="{DCDDEA73-C8FB-42ED-9B5D-21D5500B6F38}"/>
    <dgm:cxn modelId="{9663FD75-B227-4CFB-BBC5-BB7E96F6BCE4}" type="presOf" srcId="{DCDDEA73-C8FB-42ED-9B5D-21D5500B6F38}" destId="{3599F2FD-4E9E-488B-86E3-FD563664C613}" srcOrd="0" destOrd="0" presId="urn:microsoft.com/office/officeart/2005/8/layout/process1"/>
    <dgm:cxn modelId="{12CA5AB5-8273-419E-98FD-C21297505835}" type="presOf" srcId="{031EC5B1-C170-42EE-83B7-39364368619E}" destId="{C933706E-6EC3-4761-A588-46A3B5728D59}" srcOrd="0" destOrd="0" presId="urn:microsoft.com/office/officeart/2005/8/layout/process1"/>
    <dgm:cxn modelId="{1406FC3B-0596-4731-B4DB-CE28D21E9D28}" type="presOf" srcId="{6AB4E6D6-F774-4F99-92CE-7E633720BF48}" destId="{6335E569-849C-4A57-9341-B8F6FD3D8D33}" srcOrd="1" destOrd="0" presId="urn:microsoft.com/office/officeart/2005/8/layout/process1"/>
    <dgm:cxn modelId="{2A29A8B8-0157-4794-B167-2C42E5F69CAD}" type="presOf" srcId="{76579ADF-0A45-4BE6-A5CA-74DC5815485A}" destId="{D2BA2943-A7E1-4E9F-805C-04226718C8DF}" srcOrd="0" destOrd="0" presId="urn:microsoft.com/office/officeart/2005/8/layout/process1"/>
    <dgm:cxn modelId="{2F1FEB95-6F97-4CA4-9CD1-D5EE9463620C}" type="presOf" srcId="{5370FF0D-8B06-44C2-9252-FC2806DFDE96}" destId="{0420F228-53F1-46E3-AEEC-620654A645FA}" srcOrd="0" destOrd="0" presId="urn:microsoft.com/office/officeart/2005/8/layout/process1"/>
    <dgm:cxn modelId="{46A111DE-5EA6-4DB1-9EBF-6E62F483D584}" type="presOf" srcId="{DCDDEA73-C8FB-42ED-9B5D-21D5500B6F38}" destId="{C5D4D598-CA81-43A8-99F2-6C7D83CF2FFE}" srcOrd="1" destOrd="0" presId="urn:microsoft.com/office/officeart/2005/8/layout/process1"/>
    <dgm:cxn modelId="{759FA997-E386-478C-963C-D32E4E4E6D70}" type="presOf" srcId="{674BD8CA-FE09-44C7-9472-43F521D022EA}" destId="{FA0B2001-535B-4E3A-8DC6-B8B0D0739162}" srcOrd="0" destOrd="0" presId="urn:microsoft.com/office/officeart/2005/8/layout/process1"/>
    <dgm:cxn modelId="{D0DCC4DB-F1B8-4A47-9B1B-133187F59026}" type="presOf" srcId="{6AB4E6D6-F774-4F99-92CE-7E633720BF48}" destId="{83B4EF9B-0EC4-49AF-99F2-EB032FE0F36F}" srcOrd="0" destOrd="0" presId="urn:microsoft.com/office/officeart/2005/8/layout/process1"/>
    <dgm:cxn modelId="{1A5AE5E6-AEB2-4F9B-A60E-01480DE19385}" srcId="{031EC5B1-C170-42EE-83B7-39364368619E}" destId="{5370FF0D-8B06-44C2-9252-FC2806DFDE96}" srcOrd="2" destOrd="0" parTransId="{25F8C809-5D58-4071-924A-B19D47D6AB74}" sibTransId="{46A88E8F-03CC-4F2B-8D3A-CB90FEA9FFEE}"/>
    <dgm:cxn modelId="{2E9386D2-B294-4B98-A79D-E5D2F2073770}" type="presParOf" srcId="{C933706E-6EC3-4761-A588-46A3B5728D59}" destId="{D2BA2943-A7E1-4E9F-805C-04226718C8DF}" srcOrd="0" destOrd="0" presId="urn:microsoft.com/office/officeart/2005/8/layout/process1"/>
    <dgm:cxn modelId="{95EF789E-509A-46DA-9688-32C52301C886}" type="presParOf" srcId="{C933706E-6EC3-4761-A588-46A3B5728D59}" destId="{83B4EF9B-0EC4-49AF-99F2-EB032FE0F36F}" srcOrd="1" destOrd="0" presId="urn:microsoft.com/office/officeart/2005/8/layout/process1"/>
    <dgm:cxn modelId="{AB12155B-50A3-48C8-94E4-E5F81017AA3F}" type="presParOf" srcId="{83B4EF9B-0EC4-49AF-99F2-EB032FE0F36F}" destId="{6335E569-849C-4A57-9341-B8F6FD3D8D33}" srcOrd="0" destOrd="0" presId="urn:microsoft.com/office/officeart/2005/8/layout/process1"/>
    <dgm:cxn modelId="{9DCD6D52-29B9-4CE5-A9CE-CE402CCF7FFA}" type="presParOf" srcId="{C933706E-6EC3-4761-A588-46A3B5728D59}" destId="{FA0B2001-535B-4E3A-8DC6-B8B0D0739162}" srcOrd="2" destOrd="0" presId="urn:microsoft.com/office/officeart/2005/8/layout/process1"/>
    <dgm:cxn modelId="{E526161D-CEB0-4E9E-85C1-4CEAE7AAE043}" type="presParOf" srcId="{C933706E-6EC3-4761-A588-46A3B5728D59}" destId="{3599F2FD-4E9E-488B-86E3-FD563664C613}" srcOrd="3" destOrd="0" presId="urn:microsoft.com/office/officeart/2005/8/layout/process1"/>
    <dgm:cxn modelId="{61FC897B-46EA-4FAB-A967-6EE1803DF194}" type="presParOf" srcId="{3599F2FD-4E9E-488B-86E3-FD563664C613}" destId="{C5D4D598-CA81-43A8-99F2-6C7D83CF2FFE}" srcOrd="0" destOrd="0" presId="urn:microsoft.com/office/officeart/2005/8/layout/process1"/>
    <dgm:cxn modelId="{C9B3C7C7-2B1E-4073-B3CF-4261A2F189BC}" type="presParOf" srcId="{C933706E-6EC3-4761-A588-46A3B5728D59}" destId="{0420F228-53F1-46E3-AEEC-620654A645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778F1CE-DCF1-47B0-B391-B11FD061939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60FD9C1-0C9E-4C09-BE76-5090248C322B}">
      <dgm:prSet phldrT="[Texto]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r>
            <a:rPr lang="es-MX" dirty="0" smtClean="0"/>
            <a:t>FISMDF</a:t>
          </a:r>
          <a:endParaRPr lang="es-MX" dirty="0"/>
        </a:p>
      </dgm:t>
    </dgm:pt>
    <dgm:pt modelId="{4CD62ED9-1FD2-4F0F-A4D3-A434DCB4D71C}" type="parTrans" cxnId="{3C90119A-EBC3-42E7-9487-E386F0F20D57}">
      <dgm:prSet/>
      <dgm:spPr/>
      <dgm:t>
        <a:bodyPr/>
        <a:lstStyle/>
        <a:p>
          <a:endParaRPr lang="es-MX"/>
        </a:p>
      </dgm:t>
    </dgm:pt>
    <dgm:pt modelId="{8F613BFA-AB64-4471-899D-4302DFBC1732}" type="sibTrans" cxnId="{3C90119A-EBC3-42E7-9487-E386F0F20D57}">
      <dgm:prSet/>
      <dgm:spPr/>
      <dgm:t>
        <a:bodyPr/>
        <a:lstStyle/>
        <a:p>
          <a:endParaRPr lang="es-MX"/>
        </a:p>
      </dgm:t>
    </dgm:pt>
    <dgm:pt modelId="{524A020E-9B46-44AE-A457-97C81AA25E3B}">
      <dgm:prSet phldrT="[Texto]"/>
      <dgm:spPr>
        <a:noFill/>
        <a:ln>
          <a:solidFill>
            <a:srgbClr val="80CB05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Presidente de CDM</a:t>
          </a:r>
          <a:endParaRPr lang="es-MX" dirty="0"/>
        </a:p>
      </dgm:t>
    </dgm:pt>
    <dgm:pt modelId="{C4D90F9E-0E1D-41E3-BC51-D2F8C44D9605}" type="parTrans" cxnId="{2C1277E5-BE83-4D22-AC3C-1EFF390B0FCE}">
      <dgm:prSet/>
      <dgm:spPr/>
      <dgm:t>
        <a:bodyPr/>
        <a:lstStyle/>
        <a:p>
          <a:endParaRPr lang="es-MX"/>
        </a:p>
      </dgm:t>
    </dgm:pt>
    <dgm:pt modelId="{5F05D33F-3445-4436-BD25-EDA567A6D017}" type="sibTrans" cxnId="{2C1277E5-BE83-4D22-AC3C-1EFF390B0FCE}">
      <dgm:prSet/>
      <dgm:spPr/>
      <dgm:t>
        <a:bodyPr/>
        <a:lstStyle/>
        <a:p>
          <a:endParaRPr lang="es-MX"/>
        </a:p>
      </dgm:t>
    </dgm:pt>
    <dgm:pt modelId="{F591E127-B426-4C26-B48F-16922305CE92}">
      <dgm:prSet phldrT="[Texto]"/>
      <dgm:spPr>
        <a:noFill/>
        <a:ln>
          <a:solidFill>
            <a:srgbClr val="80CB05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Tesorero</a:t>
          </a:r>
          <a:endParaRPr lang="es-MX" dirty="0"/>
        </a:p>
      </dgm:t>
    </dgm:pt>
    <dgm:pt modelId="{1952F3F9-B674-41E4-A0E2-4CB79D6DF1AF}" type="parTrans" cxnId="{D2474795-2163-4553-9659-11795B42FB45}">
      <dgm:prSet/>
      <dgm:spPr/>
      <dgm:t>
        <a:bodyPr/>
        <a:lstStyle/>
        <a:p>
          <a:endParaRPr lang="es-MX"/>
        </a:p>
      </dgm:t>
    </dgm:pt>
    <dgm:pt modelId="{AD8AC28C-3B03-4809-A722-3AB84C17E7CF}" type="sibTrans" cxnId="{D2474795-2163-4553-9659-11795B42FB45}">
      <dgm:prSet/>
      <dgm:spPr/>
      <dgm:t>
        <a:bodyPr/>
        <a:lstStyle/>
        <a:p>
          <a:endParaRPr lang="es-MX"/>
        </a:p>
      </dgm:t>
    </dgm:pt>
    <dgm:pt modelId="{E8D0128C-33EC-4B40-BE27-CF66B964B781}">
      <dgm:prSet phldrT="[Tex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MX" dirty="0" smtClean="0"/>
            <a:t>Otras Fuentes de Financiamiento</a:t>
          </a:r>
          <a:endParaRPr lang="es-MX" dirty="0"/>
        </a:p>
      </dgm:t>
    </dgm:pt>
    <dgm:pt modelId="{1AF69085-70B0-4F2D-A3C9-3CB9F9900B5F}" type="parTrans" cxnId="{7015C55B-F188-4483-A680-CA0EE7B530EE}">
      <dgm:prSet/>
      <dgm:spPr/>
      <dgm:t>
        <a:bodyPr/>
        <a:lstStyle/>
        <a:p>
          <a:endParaRPr lang="es-MX"/>
        </a:p>
      </dgm:t>
    </dgm:pt>
    <dgm:pt modelId="{44645BF6-0CE5-4EB3-ADFF-BCC59D0841C3}" type="sibTrans" cxnId="{7015C55B-F188-4483-A680-CA0EE7B530EE}">
      <dgm:prSet/>
      <dgm:spPr/>
      <dgm:t>
        <a:bodyPr/>
        <a:lstStyle/>
        <a:p>
          <a:endParaRPr lang="es-MX"/>
        </a:p>
      </dgm:t>
    </dgm:pt>
    <dgm:pt modelId="{46646640-7C59-4F6A-BAEB-18AD424E82D7}">
      <dgm:prSet phldrT="[Texto]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Presidente Municipal</a:t>
          </a:r>
          <a:endParaRPr lang="es-MX" dirty="0"/>
        </a:p>
      </dgm:t>
    </dgm:pt>
    <dgm:pt modelId="{C25AD8CB-AA2E-4CA9-92E3-5FE78DC14DFD}" type="parTrans" cxnId="{AD850AA2-E387-4BD9-A7AF-987981B80D52}">
      <dgm:prSet/>
      <dgm:spPr/>
      <dgm:t>
        <a:bodyPr/>
        <a:lstStyle/>
        <a:p>
          <a:endParaRPr lang="es-MX"/>
        </a:p>
      </dgm:t>
    </dgm:pt>
    <dgm:pt modelId="{A97B1BA0-7852-497C-B735-33DDC5998F85}" type="sibTrans" cxnId="{AD850AA2-E387-4BD9-A7AF-987981B80D52}">
      <dgm:prSet/>
      <dgm:spPr/>
      <dgm:t>
        <a:bodyPr/>
        <a:lstStyle/>
        <a:p>
          <a:endParaRPr lang="es-MX"/>
        </a:p>
      </dgm:t>
    </dgm:pt>
    <dgm:pt modelId="{5701E4D8-387A-415E-AB99-5CCA009A131E}">
      <dgm:prSet phldrT="[Texto]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Tesorero</a:t>
          </a:r>
          <a:endParaRPr lang="es-MX" dirty="0"/>
        </a:p>
      </dgm:t>
    </dgm:pt>
    <dgm:pt modelId="{4FE916F7-C727-40EC-9885-90F093D6545A}" type="parTrans" cxnId="{EF8BCB12-D954-404E-8237-9B245E5DA9F2}">
      <dgm:prSet/>
      <dgm:spPr/>
      <dgm:t>
        <a:bodyPr/>
        <a:lstStyle/>
        <a:p>
          <a:endParaRPr lang="es-MX"/>
        </a:p>
      </dgm:t>
    </dgm:pt>
    <dgm:pt modelId="{ACC8563F-B6E3-4B40-9E89-CBAE6759CFDD}" type="sibTrans" cxnId="{EF8BCB12-D954-404E-8237-9B245E5DA9F2}">
      <dgm:prSet/>
      <dgm:spPr/>
      <dgm:t>
        <a:bodyPr/>
        <a:lstStyle/>
        <a:p>
          <a:endParaRPr lang="es-MX"/>
        </a:p>
      </dgm:t>
    </dgm:pt>
    <dgm:pt modelId="{0BF1E209-D08F-4E45-8B6F-5B41366AB676}">
      <dgm:prSet phldrT="[Texto]"/>
      <dgm:spPr>
        <a:solidFill>
          <a:srgbClr val="FEC200"/>
        </a:solidFill>
        <a:ln>
          <a:solidFill>
            <a:srgbClr val="FEC200"/>
          </a:solidFill>
        </a:ln>
      </dgm:spPr>
      <dgm:t>
        <a:bodyPr/>
        <a:lstStyle/>
        <a:p>
          <a:r>
            <a:rPr lang="es-MX" dirty="0" smtClean="0"/>
            <a:t>Paramunicipales</a:t>
          </a:r>
          <a:endParaRPr lang="es-MX" dirty="0"/>
        </a:p>
      </dgm:t>
    </dgm:pt>
    <dgm:pt modelId="{8C8D819A-1AD3-471C-B61D-86D83CEC935A}" type="parTrans" cxnId="{F264F9FC-E8DD-40EB-A81F-6A6E397BFB6A}">
      <dgm:prSet/>
      <dgm:spPr/>
      <dgm:t>
        <a:bodyPr/>
        <a:lstStyle/>
        <a:p>
          <a:endParaRPr lang="es-MX"/>
        </a:p>
      </dgm:t>
    </dgm:pt>
    <dgm:pt modelId="{7FC2B6DD-243A-4DDA-9AEC-AFC94CD96101}" type="sibTrans" cxnId="{F264F9FC-E8DD-40EB-A81F-6A6E397BFB6A}">
      <dgm:prSet/>
      <dgm:spPr/>
      <dgm:t>
        <a:bodyPr/>
        <a:lstStyle/>
        <a:p>
          <a:endParaRPr lang="es-MX"/>
        </a:p>
      </dgm:t>
    </dgm:pt>
    <dgm:pt modelId="{6248C5EC-0A3D-4BA5-9F59-6148846C204C}">
      <dgm:prSet phldrT="[Texto]"/>
      <dgm:spPr>
        <a:noFill/>
        <a:ln>
          <a:solidFill>
            <a:srgbClr val="FEC20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Director General/Director</a:t>
          </a:r>
          <a:endParaRPr lang="es-MX" dirty="0"/>
        </a:p>
      </dgm:t>
    </dgm:pt>
    <dgm:pt modelId="{FB5A74F7-912D-4485-BAC6-FF8B73F412CE}" type="parTrans" cxnId="{E5C4F722-6EE9-43C8-9A51-FEABB03D69ED}">
      <dgm:prSet/>
      <dgm:spPr/>
      <dgm:t>
        <a:bodyPr/>
        <a:lstStyle/>
        <a:p>
          <a:endParaRPr lang="es-MX"/>
        </a:p>
      </dgm:t>
    </dgm:pt>
    <dgm:pt modelId="{19D0AE55-1313-448D-9213-4E013EDD57A3}" type="sibTrans" cxnId="{E5C4F722-6EE9-43C8-9A51-FEABB03D69ED}">
      <dgm:prSet/>
      <dgm:spPr/>
      <dgm:t>
        <a:bodyPr/>
        <a:lstStyle/>
        <a:p>
          <a:endParaRPr lang="es-MX"/>
        </a:p>
      </dgm:t>
    </dgm:pt>
    <dgm:pt modelId="{B8F5FC1F-6AF6-441E-B48B-83C3FB8A4476}">
      <dgm:prSet phldrT="[Texto]"/>
      <dgm:spPr>
        <a:noFill/>
        <a:ln>
          <a:solidFill>
            <a:srgbClr val="FEC20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Titular del Área Financiera</a:t>
          </a:r>
          <a:endParaRPr lang="es-MX" dirty="0"/>
        </a:p>
      </dgm:t>
    </dgm:pt>
    <dgm:pt modelId="{668D4F47-8335-4F14-8B5A-A574CCBE5E29}" type="parTrans" cxnId="{174DAF1A-E7BD-4774-91DB-4A95DCCCE19C}">
      <dgm:prSet/>
      <dgm:spPr/>
      <dgm:t>
        <a:bodyPr/>
        <a:lstStyle/>
        <a:p>
          <a:endParaRPr lang="es-MX"/>
        </a:p>
      </dgm:t>
    </dgm:pt>
    <dgm:pt modelId="{683F0B84-A519-4EE9-9E32-7DC42A5EE237}" type="sibTrans" cxnId="{174DAF1A-E7BD-4774-91DB-4A95DCCCE19C}">
      <dgm:prSet/>
      <dgm:spPr/>
      <dgm:t>
        <a:bodyPr/>
        <a:lstStyle/>
        <a:p>
          <a:endParaRPr lang="es-MX"/>
        </a:p>
      </dgm:t>
    </dgm:pt>
    <dgm:pt modelId="{3AB65010-18A6-495E-9879-B9A9BAE6CC40}">
      <dgm:prSet phldrT="[Texto]"/>
      <dgm:spPr>
        <a:noFill/>
        <a:ln>
          <a:solidFill>
            <a:srgbClr val="80CB05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Vocal de Control y Vigilancia</a:t>
          </a:r>
          <a:endParaRPr lang="es-MX" dirty="0"/>
        </a:p>
      </dgm:t>
    </dgm:pt>
    <dgm:pt modelId="{A6347445-0B7B-4970-9816-8B53ABC8FDE0}" type="parTrans" cxnId="{A3F2E2CF-9722-409C-AD6F-3E75A7BFE79E}">
      <dgm:prSet/>
      <dgm:spPr/>
      <dgm:t>
        <a:bodyPr/>
        <a:lstStyle/>
        <a:p>
          <a:endParaRPr lang="es-MX"/>
        </a:p>
      </dgm:t>
    </dgm:pt>
    <dgm:pt modelId="{C4C01BB0-05CB-44F2-988F-DDA39C05946E}" type="sibTrans" cxnId="{A3F2E2CF-9722-409C-AD6F-3E75A7BFE79E}">
      <dgm:prSet/>
      <dgm:spPr/>
      <dgm:t>
        <a:bodyPr/>
        <a:lstStyle/>
        <a:p>
          <a:endParaRPr lang="es-MX"/>
        </a:p>
      </dgm:t>
    </dgm:pt>
    <dgm:pt modelId="{7C2DCCC5-0A77-4B77-B32C-B33934CA6F17}">
      <dgm:prSet phldrT="[Texto]"/>
      <dgm:spPr>
        <a:noFill/>
        <a:ln>
          <a:solidFill>
            <a:srgbClr val="80CB05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D361FD44-E3C6-4ADA-B803-EADF30CF7E6E}" type="parTrans" cxnId="{A90655C2-3C61-41C2-BB1D-B88DF78C0F65}">
      <dgm:prSet/>
      <dgm:spPr/>
      <dgm:t>
        <a:bodyPr/>
        <a:lstStyle/>
        <a:p>
          <a:endParaRPr lang="es-MX"/>
        </a:p>
      </dgm:t>
    </dgm:pt>
    <dgm:pt modelId="{4C8F8E20-579F-440D-A828-C98AA7E228B8}" type="sibTrans" cxnId="{A90655C2-3C61-41C2-BB1D-B88DF78C0F65}">
      <dgm:prSet/>
      <dgm:spPr/>
      <dgm:t>
        <a:bodyPr/>
        <a:lstStyle/>
        <a:p>
          <a:endParaRPr lang="es-MX"/>
        </a:p>
      </dgm:t>
    </dgm:pt>
    <dgm:pt modelId="{49456E84-F235-4A9F-AA93-672AC86EB66E}">
      <dgm:prSet phldrT="[Texto]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Contralor Municipal</a:t>
          </a:r>
          <a:endParaRPr lang="es-MX" dirty="0"/>
        </a:p>
      </dgm:t>
    </dgm:pt>
    <dgm:pt modelId="{150A7D1A-7EF9-4C60-B0F7-2C17604227F3}" type="parTrans" cxnId="{3679F32E-05DD-4B78-9DD5-18B0DA3B22EB}">
      <dgm:prSet/>
      <dgm:spPr/>
      <dgm:t>
        <a:bodyPr/>
        <a:lstStyle/>
        <a:p>
          <a:endParaRPr lang="es-MX"/>
        </a:p>
      </dgm:t>
    </dgm:pt>
    <dgm:pt modelId="{B3B64290-CA61-45CD-9640-99AEC51E03A2}" type="sibTrans" cxnId="{3679F32E-05DD-4B78-9DD5-18B0DA3B22EB}">
      <dgm:prSet/>
      <dgm:spPr/>
      <dgm:t>
        <a:bodyPr/>
        <a:lstStyle/>
        <a:p>
          <a:endParaRPr lang="es-MX"/>
        </a:p>
      </dgm:t>
    </dgm:pt>
    <dgm:pt modelId="{31F765C6-6C30-4910-AAAA-253952D39210}">
      <dgm:prSet phldrT="[Texto]"/>
      <dgm:spPr>
        <a:noFill/>
        <a:ln>
          <a:solidFill>
            <a:srgbClr val="FEC20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Contralor Interno</a:t>
          </a:r>
          <a:endParaRPr lang="es-MX" dirty="0"/>
        </a:p>
      </dgm:t>
    </dgm:pt>
    <dgm:pt modelId="{34542018-FFB8-47BD-B9E7-719BFE76B547}" type="parTrans" cxnId="{58420472-56C2-41D9-944D-BE529A30AF1B}">
      <dgm:prSet/>
      <dgm:spPr/>
      <dgm:t>
        <a:bodyPr/>
        <a:lstStyle/>
        <a:p>
          <a:endParaRPr lang="es-MX"/>
        </a:p>
      </dgm:t>
    </dgm:pt>
    <dgm:pt modelId="{9ECAEEE9-33DC-43F3-B096-4D73EDBD5065}" type="sibTrans" cxnId="{58420472-56C2-41D9-944D-BE529A30AF1B}">
      <dgm:prSet/>
      <dgm:spPr/>
      <dgm:t>
        <a:bodyPr/>
        <a:lstStyle/>
        <a:p>
          <a:endParaRPr lang="es-MX"/>
        </a:p>
      </dgm:t>
    </dgm:pt>
    <dgm:pt modelId="{9FB450B0-3B81-4665-99AF-31FFA7CBEE01}">
      <dgm:prSet phldrT="[Texto]"/>
      <dgm:spPr>
        <a:noFill/>
        <a:ln>
          <a:solidFill>
            <a:srgbClr val="FEC200">
              <a:alpha val="90000"/>
            </a:srgbClr>
          </a:solidFill>
        </a:ln>
      </dgm:spPr>
      <dgm:t>
        <a:bodyPr/>
        <a:lstStyle/>
        <a:p>
          <a:r>
            <a:rPr lang="es-MX" dirty="0" smtClean="0"/>
            <a:t>Titular del Área Operativa</a:t>
          </a:r>
          <a:endParaRPr lang="es-MX" dirty="0"/>
        </a:p>
      </dgm:t>
    </dgm:pt>
    <dgm:pt modelId="{37635BD1-279C-42BD-A35B-ACE7006FD9EE}" type="parTrans" cxnId="{9D3CCE55-2D55-41BF-9E8E-B1A402326032}">
      <dgm:prSet/>
      <dgm:spPr/>
      <dgm:t>
        <a:bodyPr/>
        <a:lstStyle/>
        <a:p>
          <a:endParaRPr lang="es-MX"/>
        </a:p>
      </dgm:t>
    </dgm:pt>
    <dgm:pt modelId="{19685A65-B332-46AB-8339-E2F2DE83CE12}" type="sibTrans" cxnId="{9D3CCE55-2D55-41BF-9E8E-B1A402326032}">
      <dgm:prSet/>
      <dgm:spPr/>
      <dgm:t>
        <a:bodyPr/>
        <a:lstStyle/>
        <a:p>
          <a:endParaRPr lang="es-MX"/>
        </a:p>
      </dgm:t>
    </dgm:pt>
    <dgm:pt modelId="{A9F6D0F4-A624-4301-8EC6-3BE06FD0A9FB}" type="pres">
      <dgm:prSet presAssocID="{D778F1CE-DCF1-47B0-B391-B11FD0619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C7D8A0-453F-4B7D-9493-AD4EAF49BCE3}" type="pres">
      <dgm:prSet presAssocID="{F60FD9C1-0C9E-4C09-BE76-5090248C322B}" presName="composite" presStyleCnt="0"/>
      <dgm:spPr/>
    </dgm:pt>
    <dgm:pt modelId="{36D913FC-82D0-4E17-827B-29932E5DE5DA}" type="pres">
      <dgm:prSet presAssocID="{F60FD9C1-0C9E-4C09-BE76-5090248C32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2EC6C4-75E4-4463-9F7A-590B7014DF40}" type="pres">
      <dgm:prSet presAssocID="{F60FD9C1-0C9E-4C09-BE76-5090248C32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B00DA3-2F6A-4C57-AFCE-7C1E2D35D616}" type="pres">
      <dgm:prSet presAssocID="{8F613BFA-AB64-4471-899D-4302DFBC1732}" presName="space" presStyleCnt="0"/>
      <dgm:spPr/>
    </dgm:pt>
    <dgm:pt modelId="{FF7E556E-A321-47AD-87D5-277A5FAB1B93}" type="pres">
      <dgm:prSet presAssocID="{E8D0128C-33EC-4B40-BE27-CF66B964B781}" presName="composite" presStyleCnt="0"/>
      <dgm:spPr/>
    </dgm:pt>
    <dgm:pt modelId="{1EF811C1-DB81-4250-8B18-697A05E24A0D}" type="pres">
      <dgm:prSet presAssocID="{E8D0128C-33EC-4B40-BE27-CF66B964B7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E8A16D-7548-4140-ACB0-5F4B032B88A3}" type="pres">
      <dgm:prSet presAssocID="{E8D0128C-33EC-4B40-BE27-CF66B964B7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775F8-F229-4D2C-9940-07F8847E3484}" type="pres">
      <dgm:prSet presAssocID="{44645BF6-0CE5-4EB3-ADFF-BCC59D0841C3}" presName="space" presStyleCnt="0"/>
      <dgm:spPr/>
    </dgm:pt>
    <dgm:pt modelId="{57EB2FA4-5F4D-419A-A0FA-934298915F23}" type="pres">
      <dgm:prSet presAssocID="{0BF1E209-D08F-4E45-8B6F-5B41366AB676}" presName="composite" presStyleCnt="0"/>
      <dgm:spPr/>
    </dgm:pt>
    <dgm:pt modelId="{62940DA8-41F4-4BFF-A004-359DEE819306}" type="pres">
      <dgm:prSet presAssocID="{0BF1E209-D08F-4E45-8B6F-5B41366AB6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BB03D-825D-4FA2-9480-AB4A6AFACB93}" type="pres">
      <dgm:prSet presAssocID="{0BF1E209-D08F-4E45-8B6F-5B41366AB6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BF55F4-EDB9-416B-A44F-C15899381C8F}" type="presOf" srcId="{31F765C6-6C30-4910-AAAA-253952D39210}" destId="{36EBB03D-825D-4FA2-9480-AB4A6AFACB93}" srcOrd="0" destOrd="3" presId="urn:microsoft.com/office/officeart/2005/8/layout/hList1"/>
    <dgm:cxn modelId="{3C90119A-EBC3-42E7-9487-E386F0F20D57}" srcId="{D778F1CE-DCF1-47B0-B391-B11FD061939E}" destId="{F60FD9C1-0C9E-4C09-BE76-5090248C322B}" srcOrd="0" destOrd="0" parTransId="{4CD62ED9-1FD2-4F0F-A4D3-A434DCB4D71C}" sibTransId="{8F613BFA-AB64-4471-899D-4302DFBC1732}"/>
    <dgm:cxn modelId="{136D6ABD-6476-4D7B-9543-8C112179218A}" type="presOf" srcId="{F60FD9C1-0C9E-4C09-BE76-5090248C322B}" destId="{36D913FC-82D0-4E17-827B-29932E5DE5DA}" srcOrd="0" destOrd="0" presId="urn:microsoft.com/office/officeart/2005/8/layout/hList1"/>
    <dgm:cxn modelId="{7015C55B-F188-4483-A680-CA0EE7B530EE}" srcId="{D778F1CE-DCF1-47B0-B391-B11FD061939E}" destId="{E8D0128C-33EC-4B40-BE27-CF66B964B781}" srcOrd="1" destOrd="0" parTransId="{1AF69085-70B0-4F2D-A3C9-3CB9F9900B5F}" sibTransId="{44645BF6-0CE5-4EB3-ADFF-BCC59D0841C3}"/>
    <dgm:cxn modelId="{B9640975-B049-4A4B-87D5-363DB21BBAB1}" type="presOf" srcId="{6248C5EC-0A3D-4BA5-9F59-6148846C204C}" destId="{36EBB03D-825D-4FA2-9480-AB4A6AFACB93}" srcOrd="0" destOrd="0" presId="urn:microsoft.com/office/officeart/2005/8/layout/hList1"/>
    <dgm:cxn modelId="{AE2EB015-FAF1-434B-AC7E-95B079FD50C5}" type="presOf" srcId="{E8D0128C-33EC-4B40-BE27-CF66B964B781}" destId="{1EF811C1-DB81-4250-8B18-697A05E24A0D}" srcOrd="0" destOrd="0" presId="urn:microsoft.com/office/officeart/2005/8/layout/hList1"/>
    <dgm:cxn modelId="{58420472-56C2-41D9-944D-BE529A30AF1B}" srcId="{0BF1E209-D08F-4E45-8B6F-5B41366AB676}" destId="{31F765C6-6C30-4910-AAAA-253952D39210}" srcOrd="3" destOrd="0" parTransId="{34542018-FFB8-47BD-B9E7-719BFE76B547}" sibTransId="{9ECAEEE9-33DC-43F3-B096-4D73EDBD5065}"/>
    <dgm:cxn modelId="{592ECEDD-416D-42F3-BDC8-5BF2660080B1}" type="presOf" srcId="{524A020E-9B46-44AE-A457-97C81AA25E3B}" destId="{682EC6C4-75E4-4463-9F7A-590B7014DF40}" srcOrd="0" destOrd="0" presId="urn:microsoft.com/office/officeart/2005/8/layout/hList1"/>
    <dgm:cxn modelId="{2C1277E5-BE83-4D22-AC3C-1EFF390B0FCE}" srcId="{F60FD9C1-0C9E-4C09-BE76-5090248C322B}" destId="{524A020E-9B46-44AE-A457-97C81AA25E3B}" srcOrd="0" destOrd="0" parTransId="{C4D90F9E-0E1D-41E3-BC51-D2F8C44D9605}" sibTransId="{5F05D33F-3445-4436-BD25-EDA567A6D017}"/>
    <dgm:cxn modelId="{174DAF1A-E7BD-4774-91DB-4A95DCCCE19C}" srcId="{0BF1E209-D08F-4E45-8B6F-5B41366AB676}" destId="{B8F5FC1F-6AF6-441E-B48B-83C3FB8A4476}" srcOrd="1" destOrd="0" parTransId="{668D4F47-8335-4F14-8B5A-A574CCBE5E29}" sibTransId="{683F0B84-A519-4EE9-9E32-7DC42A5EE237}"/>
    <dgm:cxn modelId="{EF8BCB12-D954-404E-8237-9B245E5DA9F2}" srcId="{E8D0128C-33EC-4B40-BE27-CF66B964B781}" destId="{5701E4D8-387A-415E-AB99-5CCA009A131E}" srcOrd="1" destOrd="0" parTransId="{4FE916F7-C727-40EC-9885-90F093D6545A}" sibTransId="{ACC8563F-B6E3-4B40-9E89-CBAE6759CFDD}"/>
    <dgm:cxn modelId="{B3D86AF1-EB44-4562-98A2-84F79DD54744}" type="presOf" srcId="{5701E4D8-387A-415E-AB99-5CCA009A131E}" destId="{F9E8A16D-7548-4140-ACB0-5F4B032B88A3}" srcOrd="0" destOrd="1" presId="urn:microsoft.com/office/officeart/2005/8/layout/hList1"/>
    <dgm:cxn modelId="{A3F2E2CF-9722-409C-AD6F-3E75A7BFE79E}" srcId="{F60FD9C1-0C9E-4C09-BE76-5090248C322B}" destId="{3AB65010-18A6-495E-9879-B9A9BAE6CC40}" srcOrd="2" destOrd="0" parTransId="{A6347445-0B7B-4970-9816-8B53ABC8FDE0}" sibTransId="{C4C01BB0-05CB-44F2-988F-DDA39C05946E}"/>
    <dgm:cxn modelId="{AD850AA2-E387-4BD9-A7AF-987981B80D52}" srcId="{E8D0128C-33EC-4B40-BE27-CF66B964B781}" destId="{46646640-7C59-4F6A-BAEB-18AD424E82D7}" srcOrd="0" destOrd="0" parTransId="{C25AD8CB-AA2E-4CA9-92E3-5FE78DC14DFD}" sibTransId="{A97B1BA0-7852-497C-B735-33DDC5998F85}"/>
    <dgm:cxn modelId="{F264F9FC-E8DD-40EB-A81F-6A6E397BFB6A}" srcId="{D778F1CE-DCF1-47B0-B391-B11FD061939E}" destId="{0BF1E209-D08F-4E45-8B6F-5B41366AB676}" srcOrd="2" destOrd="0" parTransId="{8C8D819A-1AD3-471C-B61D-86D83CEC935A}" sibTransId="{7FC2B6DD-243A-4DDA-9AEC-AFC94CD96101}"/>
    <dgm:cxn modelId="{AE77CCBD-0FFF-4B3B-83E1-E91A348472EF}" type="presOf" srcId="{46646640-7C59-4F6A-BAEB-18AD424E82D7}" destId="{F9E8A16D-7548-4140-ACB0-5F4B032B88A3}" srcOrd="0" destOrd="0" presId="urn:microsoft.com/office/officeart/2005/8/layout/hList1"/>
    <dgm:cxn modelId="{A90655C2-3C61-41C2-BB1D-B88DF78C0F65}" srcId="{F60FD9C1-0C9E-4C09-BE76-5090248C322B}" destId="{7C2DCCC5-0A77-4B77-B32C-B33934CA6F17}" srcOrd="3" destOrd="0" parTransId="{D361FD44-E3C6-4ADA-B803-EADF30CF7E6E}" sibTransId="{4C8F8E20-579F-440D-A828-C98AA7E228B8}"/>
    <dgm:cxn modelId="{D2474795-2163-4553-9659-11795B42FB45}" srcId="{F60FD9C1-0C9E-4C09-BE76-5090248C322B}" destId="{F591E127-B426-4C26-B48F-16922305CE92}" srcOrd="1" destOrd="0" parTransId="{1952F3F9-B674-41E4-A0E2-4CB79D6DF1AF}" sibTransId="{AD8AC28C-3B03-4809-A722-3AB84C17E7CF}"/>
    <dgm:cxn modelId="{94ADBF57-D221-4C3D-B8AF-1766CE20426A}" type="presOf" srcId="{49456E84-F235-4A9F-AA93-672AC86EB66E}" destId="{F9E8A16D-7548-4140-ACB0-5F4B032B88A3}" srcOrd="0" destOrd="2" presId="urn:microsoft.com/office/officeart/2005/8/layout/hList1"/>
    <dgm:cxn modelId="{9D3CCE55-2D55-41BF-9E8E-B1A402326032}" srcId="{0BF1E209-D08F-4E45-8B6F-5B41366AB676}" destId="{9FB450B0-3B81-4665-99AF-31FFA7CBEE01}" srcOrd="2" destOrd="0" parTransId="{37635BD1-279C-42BD-A35B-ACE7006FD9EE}" sibTransId="{19685A65-B332-46AB-8339-E2F2DE83CE12}"/>
    <dgm:cxn modelId="{3E92B78C-5D1C-41E0-B0E0-E25A7071E983}" type="presOf" srcId="{3AB65010-18A6-495E-9879-B9A9BAE6CC40}" destId="{682EC6C4-75E4-4463-9F7A-590B7014DF40}" srcOrd="0" destOrd="2" presId="urn:microsoft.com/office/officeart/2005/8/layout/hList1"/>
    <dgm:cxn modelId="{7CAB1E65-400D-4876-9B2A-22190B866018}" type="presOf" srcId="{9FB450B0-3B81-4665-99AF-31FFA7CBEE01}" destId="{36EBB03D-825D-4FA2-9480-AB4A6AFACB93}" srcOrd="0" destOrd="2" presId="urn:microsoft.com/office/officeart/2005/8/layout/hList1"/>
    <dgm:cxn modelId="{B1A3C4CA-A7BA-445E-937B-8A93CFE9D418}" type="presOf" srcId="{7C2DCCC5-0A77-4B77-B32C-B33934CA6F17}" destId="{682EC6C4-75E4-4463-9F7A-590B7014DF40}" srcOrd="0" destOrd="3" presId="urn:microsoft.com/office/officeart/2005/8/layout/hList1"/>
    <dgm:cxn modelId="{8DB0DBD1-0FDA-4B73-8AF5-0D77CC6CB0A0}" type="presOf" srcId="{B8F5FC1F-6AF6-441E-B48B-83C3FB8A4476}" destId="{36EBB03D-825D-4FA2-9480-AB4A6AFACB93}" srcOrd="0" destOrd="1" presId="urn:microsoft.com/office/officeart/2005/8/layout/hList1"/>
    <dgm:cxn modelId="{C7E9D42E-59E0-4D02-A23E-6450B4CE8279}" type="presOf" srcId="{F591E127-B426-4C26-B48F-16922305CE92}" destId="{682EC6C4-75E4-4463-9F7A-590B7014DF40}" srcOrd="0" destOrd="1" presId="urn:microsoft.com/office/officeart/2005/8/layout/hList1"/>
    <dgm:cxn modelId="{CA992E0F-B9F1-4E9F-8D49-61F799022FC8}" type="presOf" srcId="{D778F1CE-DCF1-47B0-B391-B11FD061939E}" destId="{A9F6D0F4-A624-4301-8EC6-3BE06FD0A9FB}" srcOrd="0" destOrd="0" presId="urn:microsoft.com/office/officeart/2005/8/layout/hList1"/>
    <dgm:cxn modelId="{E5C4F722-6EE9-43C8-9A51-FEABB03D69ED}" srcId="{0BF1E209-D08F-4E45-8B6F-5B41366AB676}" destId="{6248C5EC-0A3D-4BA5-9F59-6148846C204C}" srcOrd="0" destOrd="0" parTransId="{FB5A74F7-912D-4485-BAC6-FF8B73F412CE}" sibTransId="{19D0AE55-1313-448D-9213-4E013EDD57A3}"/>
    <dgm:cxn modelId="{05FD9562-0790-4FCF-879C-3EDD5C2889EB}" type="presOf" srcId="{0BF1E209-D08F-4E45-8B6F-5B41366AB676}" destId="{62940DA8-41F4-4BFF-A004-359DEE819306}" srcOrd="0" destOrd="0" presId="urn:microsoft.com/office/officeart/2005/8/layout/hList1"/>
    <dgm:cxn modelId="{3679F32E-05DD-4B78-9DD5-18B0DA3B22EB}" srcId="{E8D0128C-33EC-4B40-BE27-CF66B964B781}" destId="{49456E84-F235-4A9F-AA93-672AC86EB66E}" srcOrd="2" destOrd="0" parTransId="{150A7D1A-7EF9-4C60-B0F7-2C17604227F3}" sibTransId="{B3B64290-CA61-45CD-9640-99AEC51E03A2}"/>
    <dgm:cxn modelId="{C2245591-B394-4A1C-B08F-E8B82E44C82B}" type="presParOf" srcId="{A9F6D0F4-A624-4301-8EC6-3BE06FD0A9FB}" destId="{23C7D8A0-453F-4B7D-9493-AD4EAF49BCE3}" srcOrd="0" destOrd="0" presId="urn:microsoft.com/office/officeart/2005/8/layout/hList1"/>
    <dgm:cxn modelId="{D9E2228D-8D45-484B-9E9A-068A01CFB4FB}" type="presParOf" srcId="{23C7D8A0-453F-4B7D-9493-AD4EAF49BCE3}" destId="{36D913FC-82D0-4E17-827B-29932E5DE5DA}" srcOrd="0" destOrd="0" presId="urn:microsoft.com/office/officeart/2005/8/layout/hList1"/>
    <dgm:cxn modelId="{E618AB24-BEA2-4315-ABA2-FEAAB0B09285}" type="presParOf" srcId="{23C7D8A0-453F-4B7D-9493-AD4EAF49BCE3}" destId="{682EC6C4-75E4-4463-9F7A-590B7014DF40}" srcOrd="1" destOrd="0" presId="urn:microsoft.com/office/officeart/2005/8/layout/hList1"/>
    <dgm:cxn modelId="{DD3B2790-5327-4077-AF06-8EDF944BE3D6}" type="presParOf" srcId="{A9F6D0F4-A624-4301-8EC6-3BE06FD0A9FB}" destId="{FCB00DA3-2F6A-4C57-AFCE-7C1E2D35D616}" srcOrd="1" destOrd="0" presId="urn:microsoft.com/office/officeart/2005/8/layout/hList1"/>
    <dgm:cxn modelId="{0609D096-F36B-4DB1-BCC0-CBEF67A31914}" type="presParOf" srcId="{A9F6D0F4-A624-4301-8EC6-3BE06FD0A9FB}" destId="{FF7E556E-A321-47AD-87D5-277A5FAB1B93}" srcOrd="2" destOrd="0" presId="urn:microsoft.com/office/officeart/2005/8/layout/hList1"/>
    <dgm:cxn modelId="{DA763599-F216-474F-B779-BCF258165BDB}" type="presParOf" srcId="{FF7E556E-A321-47AD-87D5-277A5FAB1B93}" destId="{1EF811C1-DB81-4250-8B18-697A05E24A0D}" srcOrd="0" destOrd="0" presId="urn:microsoft.com/office/officeart/2005/8/layout/hList1"/>
    <dgm:cxn modelId="{BB752084-AA36-4D4C-BA80-0C665A4A55C2}" type="presParOf" srcId="{FF7E556E-A321-47AD-87D5-277A5FAB1B93}" destId="{F9E8A16D-7548-4140-ACB0-5F4B032B88A3}" srcOrd="1" destOrd="0" presId="urn:microsoft.com/office/officeart/2005/8/layout/hList1"/>
    <dgm:cxn modelId="{95972493-553D-498D-AB87-7600F8848B4F}" type="presParOf" srcId="{A9F6D0F4-A624-4301-8EC6-3BE06FD0A9FB}" destId="{1B8775F8-F229-4D2C-9940-07F8847E3484}" srcOrd="3" destOrd="0" presId="urn:microsoft.com/office/officeart/2005/8/layout/hList1"/>
    <dgm:cxn modelId="{ED809951-7C3D-42B5-84CA-F89D3AF607A8}" type="presParOf" srcId="{A9F6D0F4-A624-4301-8EC6-3BE06FD0A9FB}" destId="{57EB2FA4-5F4D-419A-A0FA-934298915F23}" srcOrd="4" destOrd="0" presId="urn:microsoft.com/office/officeart/2005/8/layout/hList1"/>
    <dgm:cxn modelId="{72A0A6C1-1D3B-4B92-9C08-A5D314C1830E}" type="presParOf" srcId="{57EB2FA4-5F4D-419A-A0FA-934298915F23}" destId="{62940DA8-41F4-4BFF-A004-359DEE819306}" srcOrd="0" destOrd="0" presId="urn:microsoft.com/office/officeart/2005/8/layout/hList1"/>
    <dgm:cxn modelId="{782ECDFB-8AAE-46DF-B788-86A1EBF7B202}" type="presParOf" srcId="{57EB2FA4-5F4D-419A-A0FA-934298915F23}" destId="{36EBB03D-825D-4FA2-9480-AB4A6AFACB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3483E6A-4DC1-482F-8D95-94687074985D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3626E0DA-7C45-4C39-AB29-E2443646CE27}">
      <dgm:prSet phldrT="[Texto]" custT="1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r>
            <a:rPr lang="es-MX" sz="3800" b="1" dirty="0" smtClean="0">
              <a:solidFill>
                <a:schemeClr val="tx1"/>
              </a:solidFill>
            </a:rPr>
            <a:t>SFU</a:t>
          </a:r>
          <a:endParaRPr lang="es-MX" sz="3800" b="1" dirty="0">
            <a:solidFill>
              <a:schemeClr val="tx1"/>
            </a:solidFill>
          </a:endParaRPr>
        </a:p>
      </dgm:t>
    </dgm:pt>
    <dgm:pt modelId="{DF274F57-59AF-4495-BAAB-57561C53F043}" type="parTrans" cxnId="{FD8E5947-E1F5-4BD4-923F-298F767519FC}">
      <dgm:prSet/>
      <dgm:spPr/>
      <dgm:t>
        <a:bodyPr/>
        <a:lstStyle/>
        <a:p>
          <a:endParaRPr lang="es-MX"/>
        </a:p>
      </dgm:t>
    </dgm:pt>
    <dgm:pt modelId="{F14A0CE9-7889-4F17-B432-23D44F372453}" type="sibTrans" cxnId="{FD8E5947-E1F5-4BD4-923F-298F767519FC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A61F6A33-F7E5-4C49-81BB-38AD9B6095DC}">
      <dgm:prSet phldrT="[Texto]" custT="1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r>
            <a:rPr lang="es-MX" sz="3800" b="1" dirty="0" smtClean="0">
              <a:solidFill>
                <a:schemeClr val="tx1"/>
              </a:solidFill>
            </a:rPr>
            <a:t>MIDS</a:t>
          </a:r>
          <a:endParaRPr lang="es-MX" sz="3800" b="1" dirty="0">
            <a:solidFill>
              <a:schemeClr val="tx1"/>
            </a:solidFill>
          </a:endParaRPr>
        </a:p>
      </dgm:t>
    </dgm:pt>
    <dgm:pt modelId="{764DB228-FDA5-4074-BCB7-48C75008CE3B}" type="parTrans" cxnId="{A9508828-FC26-47BB-8C09-E2D0DD537B23}">
      <dgm:prSet/>
      <dgm:spPr/>
      <dgm:t>
        <a:bodyPr/>
        <a:lstStyle/>
        <a:p>
          <a:endParaRPr lang="es-MX"/>
        </a:p>
      </dgm:t>
    </dgm:pt>
    <dgm:pt modelId="{94790295-BDE1-478B-854F-09EA77E4C6A0}" type="sibTrans" cxnId="{A9508828-FC26-47BB-8C09-E2D0DD537B23}">
      <dgm:prSet/>
      <dgm:spPr>
        <a:solidFill>
          <a:srgbClr val="FEC200"/>
        </a:solidFill>
      </dgm:spPr>
      <dgm:t>
        <a:bodyPr/>
        <a:lstStyle/>
        <a:p>
          <a:endParaRPr lang="es-MX"/>
        </a:p>
      </dgm:t>
    </dgm:pt>
    <dgm:pt modelId="{D4FB8019-1F2E-4B69-A859-7A2B2A838887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3800" b="1" dirty="0" smtClean="0">
              <a:solidFill>
                <a:schemeClr val="tx1"/>
              </a:solidFill>
            </a:rPr>
            <a:t>SIMVER</a:t>
          </a:r>
          <a:endParaRPr lang="es-MX" sz="3800" b="1" dirty="0">
            <a:solidFill>
              <a:schemeClr val="tx1"/>
            </a:solidFill>
          </a:endParaRPr>
        </a:p>
      </dgm:t>
    </dgm:pt>
    <dgm:pt modelId="{14977653-AC90-487B-A04B-0F119279376E}" type="parTrans" cxnId="{B2A25105-D667-4808-A3E4-345AB32388F8}">
      <dgm:prSet/>
      <dgm:spPr/>
      <dgm:t>
        <a:bodyPr/>
        <a:lstStyle/>
        <a:p>
          <a:endParaRPr lang="es-MX"/>
        </a:p>
      </dgm:t>
    </dgm:pt>
    <dgm:pt modelId="{FBDD9A6D-A6E7-4EB3-A757-4503DC16CA55}" type="sibTrans" cxnId="{B2A25105-D667-4808-A3E4-345AB32388F8}">
      <dgm:prSet/>
      <dgm:spPr>
        <a:solidFill>
          <a:srgbClr val="80CB05"/>
        </a:solidFill>
      </dgm:spPr>
      <dgm:t>
        <a:bodyPr/>
        <a:lstStyle/>
        <a:p>
          <a:endParaRPr lang="es-MX"/>
        </a:p>
      </dgm:t>
    </dgm:pt>
    <dgm:pt modelId="{6844F4FE-31EF-44D7-96C1-B238D51D5237}" type="pres">
      <dgm:prSet presAssocID="{33483E6A-4DC1-482F-8D95-94687074985D}" presName="compositeShape" presStyleCnt="0">
        <dgm:presLayoutVars>
          <dgm:dir/>
          <dgm:resizeHandles/>
        </dgm:presLayoutVars>
      </dgm:prSet>
      <dgm:spPr/>
    </dgm:pt>
    <dgm:pt modelId="{8535FE53-8DB3-41BC-BA36-EA498F4EDCBF}" type="pres">
      <dgm:prSet presAssocID="{33483E6A-4DC1-482F-8D95-94687074985D}" presName="pyramid" presStyleLbl="node1" presStyleIdx="0" presStyleCnt="1"/>
      <dgm:spPr>
        <a:prstGeom prst="ellipse">
          <a:avLst/>
        </a:prstGeom>
        <a:solidFill>
          <a:schemeClr val="accent1">
            <a:lumMod val="60000"/>
            <a:lumOff val="40000"/>
          </a:schemeClr>
        </a:solidFill>
      </dgm:spPr>
    </dgm:pt>
    <dgm:pt modelId="{B56A18D8-C7D3-442C-9D60-996C3C89E601}" type="pres">
      <dgm:prSet presAssocID="{33483E6A-4DC1-482F-8D95-94687074985D}" presName="theList" presStyleCnt="0"/>
      <dgm:spPr/>
    </dgm:pt>
    <dgm:pt modelId="{055ED229-EFF6-4364-B9A7-53D93D46C35D}" type="pres">
      <dgm:prSet presAssocID="{3626E0DA-7C45-4C39-AB29-E2443646CE2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E4214F-D8EA-4C5F-8E20-9B771EA02314}" type="pres">
      <dgm:prSet presAssocID="{3626E0DA-7C45-4C39-AB29-E2443646CE27}" presName="aSpace" presStyleCnt="0"/>
      <dgm:spPr/>
    </dgm:pt>
    <dgm:pt modelId="{F587E0FF-31CF-4EC8-85A7-D88771293EF8}" type="pres">
      <dgm:prSet presAssocID="{A61F6A33-F7E5-4C49-81BB-38AD9B6095D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CC8226-B986-4705-AF0C-AC6E2C960434}" type="pres">
      <dgm:prSet presAssocID="{A61F6A33-F7E5-4C49-81BB-38AD9B6095DC}" presName="aSpace" presStyleCnt="0"/>
      <dgm:spPr/>
    </dgm:pt>
    <dgm:pt modelId="{5078CEFD-2EFE-447E-93BC-85CB33F8F9E4}" type="pres">
      <dgm:prSet presAssocID="{D4FB8019-1F2E-4B69-A859-7A2B2A83888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D6BE11-550B-46F2-BEB9-4377DCB8ECEE}" type="pres">
      <dgm:prSet presAssocID="{D4FB8019-1F2E-4B69-A859-7A2B2A838887}" presName="aSpace" presStyleCnt="0"/>
      <dgm:spPr/>
    </dgm:pt>
  </dgm:ptLst>
  <dgm:cxnLst>
    <dgm:cxn modelId="{FD8E5947-E1F5-4BD4-923F-298F767519FC}" srcId="{33483E6A-4DC1-482F-8D95-94687074985D}" destId="{3626E0DA-7C45-4C39-AB29-E2443646CE27}" srcOrd="0" destOrd="0" parTransId="{DF274F57-59AF-4495-BAAB-57561C53F043}" sibTransId="{F14A0CE9-7889-4F17-B432-23D44F372453}"/>
    <dgm:cxn modelId="{C03FCF92-5F79-4A10-8119-CE6390DA373C}" type="presOf" srcId="{33483E6A-4DC1-482F-8D95-94687074985D}" destId="{6844F4FE-31EF-44D7-96C1-B238D51D5237}" srcOrd="0" destOrd="0" presId="urn:microsoft.com/office/officeart/2005/8/layout/pyramid2"/>
    <dgm:cxn modelId="{6523BC4E-E1D7-41B0-B83F-3C899B844AAA}" type="presOf" srcId="{D4FB8019-1F2E-4B69-A859-7A2B2A838887}" destId="{5078CEFD-2EFE-447E-93BC-85CB33F8F9E4}" srcOrd="0" destOrd="0" presId="urn:microsoft.com/office/officeart/2005/8/layout/pyramid2"/>
    <dgm:cxn modelId="{24FF7BCB-F4C0-4A50-B467-A1659B5D593F}" type="presOf" srcId="{A61F6A33-F7E5-4C49-81BB-38AD9B6095DC}" destId="{F587E0FF-31CF-4EC8-85A7-D88771293EF8}" srcOrd="0" destOrd="0" presId="urn:microsoft.com/office/officeart/2005/8/layout/pyramid2"/>
    <dgm:cxn modelId="{A9508828-FC26-47BB-8C09-E2D0DD537B23}" srcId="{33483E6A-4DC1-482F-8D95-94687074985D}" destId="{A61F6A33-F7E5-4C49-81BB-38AD9B6095DC}" srcOrd="1" destOrd="0" parTransId="{764DB228-FDA5-4074-BCB7-48C75008CE3B}" sibTransId="{94790295-BDE1-478B-854F-09EA77E4C6A0}"/>
    <dgm:cxn modelId="{B2A25105-D667-4808-A3E4-345AB32388F8}" srcId="{33483E6A-4DC1-482F-8D95-94687074985D}" destId="{D4FB8019-1F2E-4B69-A859-7A2B2A838887}" srcOrd="2" destOrd="0" parTransId="{14977653-AC90-487B-A04B-0F119279376E}" sibTransId="{FBDD9A6D-A6E7-4EB3-A757-4503DC16CA55}"/>
    <dgm:cxn modelId="{03E3B74B-07B9-4D0F-AE52-E1D29210DE4B}" type="presOf" srcId="{3626E0DA-7C45-4C39-AB29-E2443646CE27}" destId="{055ED229-EFF6-4364-B9A7-53D93D46C35D}" srcOrd="0" destOrd="0" presId="urn:microsoft.com/office/officeart/2005/8/layout/pyramid2"/>
    <dgm:cxn modelId="{DACA9C72-99D8-4E43-97E9-F39D3DC4D21A}" type="presParOf" srcId="{6844F4FE-31EF-44D7-96C1-B238D51D5237}" destId="{8535FE53-8DB3-41BC-BA36-EA498F4EDCBF}" srcOrd="0" destOrd="0" presId="urn:microsoft.com/office/officeart/2005/8/layout/pyramid2"/>
    <dgm:cxn modelId="{142A7F54-5223-4A63-B30F-1596E7339DCA}" type="presParOf" srcId="{6844F4FE-31EF-44D7-96C1-B238D51D5237}" destId="{B56A18D8-C7D3-442C-9D60-996C3C89E601}" srcOrd="1" destOrd="0" presId="urn:microsoft.com/office/officeart/2005/8/layout/pyramid2"/>
    <dgm:cxn modelId="{AA05CE78-CB36-414D-BBD8-169F090E785E}" type="presParOf" srcId="{B56A18D8-C7D3-442C-9D60-996C3C89E601}" destId="{055ED229-EFF6-4364-B9A7-53D93D46C35D}" srcOrd="0" destOrd="0" presId="urn:microsoft.com/office/officeart/2005/8/layout/pyramid2"/>
    <dgm:cxn modelId="{F128029D-5537-4211-8E1C-CAD1058F0FF2}" type="presParOf" srcId="{B56A18D8-C7D3-442C-9D60-996C3C89E601}" destId="{42E4214F-D8EA-4C5F-8E20-9B771EA02314}" srcOrd="1" destOrd="0" presId="urn:microsoft.com/office/officeart/2005/8/layout/pyramid2"/>
    <dgm:cxn modelId="{3EDEC1BD-D44E-4963-845B-D95F9649B9C9}" type="presParOf" srcId="{B56A18D8-C7D3-442C-9D60-996C3C89E601}" destId="{F587E0FF-31CF-4EC8-85A7-D88771293EF8}" srcOrd="2" destOrd="0" presId="urn:microsoft.com/office/officeart/2005/8/layout/pyramid2"/>
    <dgm:cxn modelId="{48C5913E-EE0D-464C-8A3E-3AC8C4C858A1}" type="presParOf" srcId="{B56A18D8-C7D3-442C-9D60-996C3C89E601}" destId="{47CC8226-B986-4705-AF0C-AC6E2C960434}" srcOrd="3" destOrd="0" presId="urn:microsoft.com/office/officeart/2005/8/layout/pyramid2"/>
    <dgm:cxn modelId="{0F3B65E2-3A78-44B4-AD6A-2AD6DC2F69C3}" type="presParOf" srcId="{B56A18D8-C7D3-442C-9D60-996C3C89E601}" destId="{5078CEFD-2EFE-447E-93BC-85CB33F8F9E4}" srcOrd="4" destOrd="0" presId="urn:microsoft.com/office/officeart/2005/8/layout/pyramid2"/>
    <dgm:cxn modelId="{2D79F723-5754-4A4E-A6BB-B787E5AD2A34}" type="presParOf" srcId="{B56A18D8-C7D3-442C-9D60-996C3C89E601}" destId="{FDD6BE11-550B-46F2-BEB9-4377DCB8EC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778F1CE-DCF1-47B0-B391-B11FD061939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60FD9C1-0C9E-4C09-BE76-5090248C322B}">
      <dgm:prSet phldrT="[Texto]" custT="1"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Numeral 23</a:t>
          </a:r>
          <a:endParaRPr lang="es-MX" sz="3200" dirty="0">
            <a:solidFill>
              <a:schemeClr val="tx1"/>
            </a:solidFill>
          </a:endParaRPr>
        </a:p>
      </dgm:t>
    </dgm:pt>
    <dgm:pt modelId="{4CD62ED9-1FD2-4F0F-A4D3-A434DCB4D71C}" type="parTrans" cxnId="{3C90119A-EBC3-42E7-9487-E386F0F20D57}">
      <dgm:prSet/>
      <dgm:spPr/>
      <dgm:t>
        <a:bodyPr/>
        <a:lstStyle/>
        <a:p>
          <a:endParaRPr lang="es-MX"/>
        </a:p>
      </dgm:t>
    </dgm:pt>
    <dgm:pt modelId="{8F613BFA-AB64-4471-899D-4302DFBC1732}" type="sibTrans" cxnId="{3C90119A-EBC3-42E7-9487-E386F0F20D57}">
      <dgm:prSet/>
      <dgm:spPr/>
      <dgm:t>
        <a:bodyPr/>
        <a:lstStyle/>
        <a:p>
          <a:endParaRPr lang="es-MX"/>
        </a:p>
      </dgm:t>
    </dgm:pt>
    <dgm:pt modelId="{524A020E-9B46-44AE-A457-97C81AA25E3B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sz="2800" dirty="0" smtClean="0"/>
            <a:t>“Las entidades federativas deberán informar trimestralmente a la SHCP sobre el ejercicio, destino, resultados…”</a:t>
          </a:r>
          <a:endParaRPr lang="es-MX" sz="2800" dirty="0"/>
        </a:p>
      </dgm:t>
    </dgm:pt>
    <dgm:pt modelId="{C4D90F9E-0E1D-41E3-BC51-D2F8C44D9605}" type="parTrans" cxnId="{2C1277E5-BE83-4D22-AC3C-1EFF390B0FCE}">
      <dgm:prSet/>
      <dgm:spPr/>
      <dgm:t>
        <a:bodyPr/>
        <a:lstStyle/>
        <a:p>
          <a:endParaRPr lang="es-MX"/>
        </a:p>
      </dgm:t>
    </dgm:pt>
    <dgm:pt modelId="{5F05D33F-3445-4436-BD25-EDA567A6D017}" type="sibTrans" cxnId="{2C1277E5-BE83-4D22-AC3C-1EFF390B0FCE}">
      <dgm:prSet/>
      <dgm:spPr/>
      <dgm:t>
        <a:bodyPr/>
        <a:lstStyle/>
        <a:p>
          <a:endParaRPr lang="es-MX"/>
        </a:p>
      </dgm:t>
    </dgm:pt>
    <dgm:pt modelId="{E8D0128C-33EC-4B40-BE27-CF66B964B781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Numeral 17</a:t>
          </a:r>
          <a:endParaRPr lang="es-MX" sz="3200" dirty="0">
            <a:solidFill>
              <a:schemeClr val="tx1"/>
            </a:solidFill>
          </a:endParaRPr>
        </a:p>
      </dgm:t>
    </dgm:pt>
    <dgm:pt modelId="{1AF69085-70B0-4F2D-A3C9-3CB9F9900B5F}" type="parTrans" cxnId="{7015C55B-F188-4483-A680-CA0EE7B530EE}">
      <dgm:prSet/>
      <dgm:spPr/>
      <dgm:t>
        <a:bodyPr/>
        <a:lstStyle/>
        <a:p>
          <a:endParaRPr lang="es-MX"/>
        </a:p>
      </dgm:t>
    </dgm:pt>
    <dgm:pt modelId="{44645BF6-0CE5-4EB3-ADFF-BCC59D0841C3}" type="sibTrans" cxnId="{7015C55B-F188-4483-A680-CA0EE7B530EE}">
      <dgm:prSet/>
      <dgm:spPr/>
      <dgm:t>
        <a:bodyPr/>
        <a:lstStyle/>
        <a:p>
          <a:endParaRPr lang="es-MX"/>
        </a:p>
      </dgm:t>
    </dgm:pt>
    <dgm:pt modelId="{46646640-7C59-4F6A-BAEB-18AD424E82D7}">
      <dgm:prSet phldrT="[Texto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dirty="0" smtClean="0"/>
            <a:t>“En caso de que la instancia ejecutora incumpla con los plazos, términos y condiciones previstos en los Lineamientos, la SHCP podrá suspender las ministraciones o reasignar los recursos…”</a:t>
          </a:r>
          <a:endParaRPr lang="es-MX" dirty="0"/>
        </a:p>
      </dgm:t>
    </dgm:pt>
    <dgm:pt modelId="{C25AD8CB-AA2E-4CA9-92E3-5FE78DC14DFD}" type="parTrans" cxnId="{AD850AA2-E387-4BD9-A7AF-987981B80D52}">
      <dgm:prSet/>
      <dgm:spPr/>
      <dgm:t>
        <a:bodyPr/>
        <a:lstStyle/>
        <a:p>
          <a:endParaRPr lang="es-MX"/>
        </a:p>
      </dgm:t>
    </dgm:pt>
    <dgm:pt modelId="{A97B1BA0-7852-497C-B735-33DDC5998F85}" type="sibTrans" cxnId="{AD850AA2-E387-4BD9-A7AF-987981B80D52}">
      <dgm:prSet/>
      <dgm:spPr/>
      <dgm:t>
        <a:bodyPr/>
        <a:lstStyle/>
        <a:p>
          <a:endParaRPr lang="es-MX"/>
        </a:p>
      </dgm:t>
    </dgm:pt>
    <dgm:pt modelId="{A9F6D0F4-A624-4301-8EC6-3BE06FD0A9FB}" type="pres">
      <dgm:prSet presAssocID="{D778F1CE-DCF1-47B0-B391-B11FD0619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C7D8A0-453F-4B7D-9493-AD4EAF49BCE3}" type="pres">
      <dgm:prSet presAssocID="{F60FD9C1-0C9E-4C09-BE76-5090248C322B}" presName="composite" presStyleCnt="0"/>
      <dgm:spPr/>
    </dgm:pt>
    <dgm:pt modelId="{36D913FC-82D0-4E17-827B-29932E5DE5DA}" type="pres">
      <dgm:prSet presAssocID="{F60FD9C1-0C9E-4C09-BE76-5090248C32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2EC6C4-75E4-4463-9F7A-590B7014DF40}" type="pres">
      <dgm:prSet presAssocID="{F60FD9C1-0C9E-4C09-BE76-5090248C322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B00DA3-2F6A-4C57-AFCE-7C1E2D35D616}" type="pres">
      <dgm:prSet presAssocID="{8F613BFA-AB64-4471-899D-4302DFBC1732}" presName="space" presStyleCnt="0"/>
      <dgm:spPr/>
    </dgm:pt>
    <dgm:pt modelId="{FF7E556E-A321-47AD-87D5-277A5FAB1B93}" type="pres">
      <dgm:prSet presAssocID="{E8D0128C-33EC-4B40-BE27-CF66B964B781}" presName="composite" presStyleCnt="0"/>
      <dgm:spPr/>
    </dgm:pt>
    <dgm:pt modelId="{1EF811C1-DB81-4250-8B18-697A05E24A0D}" type="pres">
      <dgm:prSet presAssocID="{E8D0128C-33EC-4B40-BE27-CF66B964B78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E8A16D-7548-4140-ACB0-5F4B032B88A3}" type="pres">
      <dgm:prSet presAssocID="{E8D0128C-33EC-4B40-BE27-CF66B964B78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90119A-EBC3-42E7-9487-E386F0F20D57}" srcId="{D778F1CE-DCF1-47B0-B391-B11FD061939E}" destId="{F60FD9C1-0C9E-4C09-BE76-5090248C322B}" srcOrd="0" destOrd="0" parTransId="{4CD62ED9-1FD2-4F0F-A4D3-A434DCB4D71C}" sibTransId="{8F613BFA-AB64-4471-899D-4302DFBC1732}"/>
    <dgm:cxn modelId="{7015C55B-F188-4483-A680-CA0EE7B530EE}" srcId="{D778F1CE-DCF1-47B0-B391-B11FD061939E}" destId="{E8D0128C-33EC-4B40-BE27-CF66B964B781}" srcOrd="1" destOrd="0" parTransId="{1AF69085-70B0-4F2D-A3C9-3CB9F9900B5F}" sibTransId="{44645BF6-0CE5-4EB3-ADFF-BCC59D0841C3}"/>
    <dgm:cxn modelId="{31B318C8-585E-42DA-B577-DD13A164B2A5}" type="presOf" srcId="{46646640-7C59-4F6A-BAEB-18AD424E82D7}" destId="{F9E8A16D-7548-4140-ACB0-5F4B032B88A3}" srcOrd="0" destOrd="0" presId="urn:microsoft.com/office/officeart/2005/8/layout/hList1"/>
    <dgm:cxn modelId="{230BF079-8C5F-4671-BC67-7F1EAB5D442D}" type="presOf" srcId="{524A020E-9B46-44AE-A457-97C81AA25E3B}" destId="{682EC6C4-75E4-4463-9F7A-590B7014DF40}" srcOrd="0" destOrd="0" presId="urn:microsoft.com/office/officeart/2005/8/layout/hList1"/>
    <dgm:cxn modelId="{C1B307A3-86EB-40B5-93FF-BFB09CB1C2F6}" type="presOf" srcId="{E8D0128C-33EC-4B40-BE27-CF66B964B781}" destId="{1EF811C1-DB81-4250-8B18-697A05E24A0D}" srcOrd="0" destOrd="0" presId="urn:microsoft.com/office/officeart/2005/8/layout/hList1"/>
    <dgm:cxn modelId="{2C1277E5-BE83-4D22-AC3C-1EFF390B0FCE}" srcId="{F60FD9C1-0C9E-4C09-BE76-5090248C322B}" destId="{524A020E-9B46-44AE-A457-97C81AA25E3B}" srcOrd="0" destOrd="0" parTransId="{C4D90F9E-0E1D-41E3-BC51-D2F8C44D9605}" sibTransId="{5F05D33F-3445-4436-BD25-EDA567A6D017}"/>
    <dgm:cxn modelId="{C51CF77A-263C-436B-9A77-FA12F6ADCEB0}" type="presOf" srcId="{F60FD9C1-0C9E-4C09-BE76-5090248C322B}" destId="{36D913FC-82D0-4E17-827B-29932E5DE5DA}" srcOrd="0" destOrd="0" presId="urn:microsoft.com/office/officeart/2005/8/layout/hList1"/>
    <dgm:cxn modelId="{AD850AA2-E387-4BD9-A7AF-987981B80D52}" srcId="{E8D0128C-33EC-4B40-BE27-CF66B964B781}" destId="{46646640-7C59-4F6A-BAEB-18AD424E82D7}" srcOrd="0" destOrd="0" parTransId="{C25AD8CB-AA2E-4CA9-92E3-5FE78DC14DFD}" sibTransId="{A97B1BA0-7852-497C-B735-33DDC5998F85}"/>
    <dgm:cxn modelId="{705E6E56-3AE0-4C8A-937C-52D5317444E2}" type="presOf" srcId="{D778F1CE-DCF1-47B0-B391-B11FD061939E}" destId="{A9F6D0F4-A624-4301-8EC6-3BE06FD0A9FB}" srcOrd="0" destOrd="0" presId="urn:microsoft.com/office/officeart/2005/8/layout/hList1"/>
    <dgm:cxn modelId="{4F7A0FA1-9099-407D-B11A-5AC8AB0DEB8B}" type="presParOf" srcId="{A9F6D0F4-A624-4301-8EC6-3BE06FD0A9FB}" destId="{23C7D8A0-453F-4B7D-9493-AD4EAF49BCE3}" srcOrd="0" destOrd="0" presId="urn:microsoft.com/office/officeart/2005/8/layout/hList1"/>
    <dgm:cxn modelId="{176D161D-702B-4005-8FC5-40DB308839C6}" type="presParOf" srcId="{23C7D8A0-453F-4B7D-9493-AD4EAF49BCE3}" destId="{36D913FC-82D0-4E17-827B-29932E5DE5DA}" srcOrd="0" destOrd="0" presId="urn:microsoft.com/office/officeart/2005/8/layout/hList1"/>
    <dgm:cxn modelId="{148140D8-3A03-4532-B999-25F7673557FB}" type="presParOf" srcId="{23C7D8A0-453F-4B7D-9493-AD4EAF49BCE3}" destId="{682EC6C4-75E4-4463-9F7A-590B7014DF40}" srcOrd="1" destOrd="0" presId="urn:microsoft.com/office/officeart/2005/8/layout/hList1"/>
    <dgm:cxn modelId="{841C1266-F7AB-42E8-96AC-CF2CCBFF4654}" type="presParOf" srcId="{A9F6D0F4-A624-4301-8EC6-3BE06FD0A9FB}" destId="{FCB00DA3-2F6A-4C57-AFCE-7C1E2D35D616}" srcOrd="1" destOrd="0" presId="urn:microsoft.com/office/officeart/2005/8/layout/hList1"/>
    <dgm:cxn modelId="{1F9ADFB0-E10D-4735-B079-112C48C0C527}" type="presParOf" srcId="{A9F6D0F4-A624-4301-8EC6-3BE06FD0A9FB}" destId="{FF7E556E-A321-47AD-87D5-277A5FAB1B93}" srcOrd="2" destOrd="0" presId="urn:microsoft.com/office/officeart/2005/8/layout/hList1"/>
    <dgm:cxn modelId="{38736830-96EE-46F9-904B-C5AE7E90E6DF}" type="presParOf" srcId="{FF7E556E-A321-47AD-87D5-277A5FAB1B93}" destId="{1EF811C1-DB81-4250-8B18-697A05E24A0D}" srcOrd="0" destOrd="0" presId="urn:microsoft.com/office/officeart/2005/8/layout/hList1"/>
    <dgm:cxn modelId="{7E774499-15F0-4AC9-AE6C-890849D1BA56}" type="presParOf" srcId="{FF7E556E-A321-47AD-87D5-277A5FAB1B93}" destId="{F9E8A16D-7548-4140-ACB0-5F4B032B8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A1357-6D5B-4DE5-A6E3-D94FDCE4D1C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33D8D24-E3AD-4B78-9C85-2E1C5E3660CB}">
      <dgm:prSet phldrT="[Texto]" custT="1"/>
      <dgm:spPr>
        <a:solidFill>
          <a:srgbClr val="80CB05"/>
        </a:solidFill>
      </dgm:spPr>
      <dgm:t>
        <a:bodyPr/>
        <a:lstStyle/>
        <a:p>
          <a:endParaRPr lang="es-MX" sz="1400" b="1" dirty="0" smtClean="0">
            <a:solidFill>
              <a:schemeClr val="tx1"/>
            </a:solidFill>
          </a:endParaRPr>
        </a:p>
        <a:p>
          <a:r>
            <a:rPr lang="es-MX" sz="2400" b="1" dirty="0" smtClean="0">
              <a:solidFill>
                <a:schemeClr val="tx1"/>
              </a:solidFill>
            </a:rPr>
            <a:t>Definición del Programa de Inversión </a:t>
          </a:r>
          <a:endParaRPr lang="es-MX" sz="2400" b="1" dirty="0">
            <a:solidFill>
              <a:schemeClr val="tx1"/>
            </a:solidFill>
          </a:endParaRPr>
        </a:p>
      </dgm:t>
    </dgm:pt>
    <dgm:pt modelId="{955AAA43-2B1D-4E5B-B1B7-DDC1BDBB25DC}" type="par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30FA1DE-7AE6-4465-A216-8F37DF032A9F}" type="sibTrans" cxnId="{3D859199-ED53-49C8-8BC3-2880D856C91D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15B0C76-53C2-4500-B5AA-F5C539636E2E}">
      <dgm:prSet phldrT="[Texto]" custT="1"/>
      <dgm:spPr>
        <a:solidFill>
          <a:srgbClr val="80CB05"/>
        </a:solidFill>
      </dgm:spPr>
      <dgm:t>
        <a:bodyPr/>
        <a:lstStyle/>
        <a:p>
          <a:endParaRPr lang="es-MX" sz="1000" b="1" dirty="0">
            <a:solidFill>
              <a:schemeClr val="tx1"/>
            </a:solidFill>
          </a:endParaRPr>
        </a:p>
      </dgm:t>
    </dgm:pt>
    <dgm:pt modelId="{EC78BEDD-BAB6-4921-AFB3-9D4DA48CEF95}" type="parTrans" cxnId="{3155113B-9DB8-468D-86FC-866DBB7E756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DDC5680-37FE-47BB-A136-CC3737ED9DF8}" type="sibTrans" cxnId="{3155113B-9DB8-468D-86FC-866DBB7E756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4F026CA-519F-47AD-B9EE-A02E76666892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Aprobación del Programa de Inversión</a:t>
          </a:r>
          <a:endParaRPr lang="es-MX" sz="2400" b="1" dirty="0">
            <a:solidFill>
              <a:schemeClr val="tx1"/>
            </a:solidFill>
          </a:endParaRPr>
        </a:p>
      </dgm:t>
    </dgm:pt>
    <dgm:pt modelId="{6B126991-1D92-46B3-8963-593128908C26}" type="par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497D135-94BF-4A9E-81E2-98B3ACADFE00}" type="sibTrans" cxnId="{FF30BCF7-FCC2-41EB-9C6B-44FFFED93EF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B6C0C39D-29F1-46C6-BA82-2986A899127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Registro en SIMVER</a:t>
          </a:r>
          <a:endParaRPr lang="es-MX" sz="2400" b="1" dirty="0">
            <a:solidFill>
              <a:schemeClr val="tx1"/>
            </a:solidFill>
          </a:endParaRPr>
        </a:p>
      </dgm:t>
    </dgm:pt>
    <dgm:pt modelId="{F21249C9-143D-42E1-B71C-A83576C2DD82}" type="par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3193467-AB56-48EA-A811-741B0269ECE4}" type="sibTrans" cxnId="{D73A41F4-FA4E-4904-8B06-B2DEE2B233E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584FDFC4-53FA-4686-837F-84F9FE4D1C1A}" type="pres">
      <dgm:prSet presAssocID="{A1DA1357-6D5B-4DE5-A6E3-D94FDCE4D1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126D23-9740-4729-BEBF-336E3EFBF73D}" type="pres">
      <dgm:prSet presAssocID="{A1DA1357-6D5B-4DE5-A6E3-D94FDCE4D1C0}" presName="arrow" presStyleLbl="bgShp" presStyleIdx="0" presStyleCnt="1" custLinFactNeighborX="547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s-MX"/>
        </a:p>
      </dgm:t>
    </dgm:pt>
    <dgm:pt modelId="{906FAF25-7C2B-4701-8A24-A5E66B24817A}" type="pres">
      <dgm:prSet presAssocID="{A1DA1357-6D5B-4DE5-A6E3-D94FDCE4D1C0}" presName="linearProcess" presStyleCnt="0"/>
      <dgm:spPr/>
    </dgm:pt>
    <dgm:pt modelId="{4C703AA8-AC5C-4A13-A3D6-12C77CA43642}" type="pres">
      <dgm:prSet presAssocID="{333D8D24-E3AD-4B78-9C85-2E1C5E3660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36C3C5-0180-49D9-BD16-0F79D86B9211}" type="pres">
      <dgm:prSet presAssocID="{130FA1DE-7AE6-4465-A216-8F37DF032A9F}" presName="sibTrans" presStyleCnt="0"/>
      <dgm:spPr/>
    </dgm:pt>
    <dgm:pt modelId="{180FBC7C-1BEA-4069-B79B-A25EE2DDB30A}" type="pres">
      <dgm:prSet presAssocID="{F4F026CA-519F-47AD-B9EE-A02E7666689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3D918-B564-467F-BF79-C630964D538D}" type="pres">
      <dgm:prSet presAssocID="{1497D135-94BF-4A9E-81E2-98B3ACADFE00}" presName="sibTrans" presStyleCnt="0"/>
      <dgm:spPr/>
    </dgm:pt>
    <dgm:pt modelId="{3D9BDF10-FB04-4B4F-A7F3-49A58752C4A3}" type="pres">
      <dgm:prSet presAssocID="{B6C0C39D-29F1-46C6-BA82-2986A89912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D859199-ED53-49C8-8BC3-2880D856C91D}" srcId="{A1DA1357-6D5B-4DE5-A6E3-D94FDCE4D1C0}" destId="{333D8D24-E3AD-4B78-9C85-2E1C5E3660CB}" srcOrd="0" destOrd="0" parTransId="{955AAA43-2B1D-4E5B-B1B7-DDC1BDBB25DC}" sibTransId="{130FA1DE-7AE6-4465-A216-8F37DF032A9F}"/>
    <dgm:cxn modelId="{06BD8E64-E3A9-4401-AAD8-BB4F031A704B}" type="presOf" srcId="{C15B0C76-53C2-4500-B5AA-F5C539636E2E}" destId="{4C703AA8-AC5C-4A13-A3D6-12C77CA43642}" srcOrd="0" destOrd="1" presId="urn:microsoft.com/office/officeart/2005/8/layout/hProcess9"/>
    <dgm:cxn modelId="{3155113B-9DB8-468D-86FC-866DBB7E7560}" srcId="{333D8D24-E3AD-4B78-9C85-2E1C5E3660CB}" destId="{C15B0C76-53C2-4500-B5AA-F5C539636E2E}" srcOrd="0" destOrd="0" parTransId="{EC78BEDD-BAB6-4921-AFB3-9D4DA48CEF95}" sibTransId="{9DDC5680-37FE-47BB-A136-CC3737ED9DF8}"/>
    <dgm:cxn modelId="{CFB7E8A7-AC1D-453C-A84C-F9E6659C341B}" type="presOf" srcId="{F4F026CA-519F-47AD-B9EE-A02E76666892}" destId="{180FBC7C-1BEA-4069-B79B-A25EE2DDB30A}" srcOrd="0" destOrd="0" presId="urn:microsoft.com/office/officeart/2005/8/layout/hProcess9"/>
    <dgm:cxn modelId="{FF30BCF7-FCC2-41EB-9C6B-44FFFED93EF6}" srcId="{A1DA1357-6D5B-4DE5-A6E3-D94FDCE4D1C0}" destId="{F4F026CA-519F-47AD-B9EE-A02E76666892}" srcOrd="1" destOrd="0" parTransId="{6B126991-1D92-46B3-8963-593128908C26}" sibTransId="{1497D135-94BF-4A9E-81E2-98B3ACADFE00}"/>
    <dgm:cxn modelId="{D73A41F4-FA4E-4904-8B06-B2DEE2B233E4}" srcId="{A1DA1357-6D5B-4DE5-A6E3-D94FDCE4D1C0}" destId="{B6C0C39D-29F1-46C6-BA82-2986A8991278}" srcOrd="2" destOrd="0" parTransId="{F21249C9-143D-42E1-B71C-A83576C2DD82}" sibTransId="{93193467-AB56-48EA-A811-741B0269ECE4}"/>
    <dgm:cxn modelId="{7919DD2F-D748-4DD2-99AF-83196565B248}" type="presOf" srcId="{B6C0C39D-29F1-46C6-BA82-2986A8991278}" destId="{3D9BDF10-FB04-4B4F-A7F3-49A58752C4A3}" srcOrd="0" destOrd="0" presId="urn:microsoft.com/office/officeart/2005/8/layout/hProcess9"/>
    <dgm:cxn modelId="{5B12D248-A32B-4CE7-9238-68460C28F4BC}" type="presOf" srcId="{333D8D24-E3AD-4B78-9C85-2E1C5E3660CB}" destId="{4C703AA8-AC5C-4A13-A3D6-12C77CA43642}" srcOrd="0" destOrd="0" presId="urn:microsoft.com/office/officeart/2005/8/layout/hProcess9"/>
    <dgm:cxn modelId="{8A2BED96-9470-46DA-9DCE-4FE11636A6AC}" type="presOf" srcId="{A1DA1357-6D5B-4DE5-A6E3-D94FDCE4D1C0}" destId="{584FDFC4-53FA-4686-837F-84F9FE4D1C1A}" srcOrd="0" destOrd="0" presId="urn:microsoft.com/office/officeart/2005/8/layout/hProcess9"/>
    <dgm:cxn modelId="{A549AD31-FB9C-4C56-8F15-BA405DEB8E06}" type="presParOf" srcId="{584FDFC4-53FA-4686-837F-84F9FE4D1C1A}" destId="{53126D23-9740-4729-BEBF-336E3EFBF73D}" srcOrd="0" destOrd="0" presId="urn:microsoft.com/office/officeart/2005/8/layout/hProcess9"/>
    <dgm:cxn modelId="{D427EAAD-1489-4043-856A-2A5B4AD8612B}" type="presParOf" srcId="{584FDFC4-53FA-4686-837F-84F9FE4D1C1A}" destId="{906FAF25-7C2B-4701-8A24-A5E66B24817A}" srcOrd="1" destOrd="0" presId="urn:microsoft.com/office/officeart/2005/8/layout/hProcess9"/>
    <dgm:cxn modelId="{75A0B8F7-D65C-4642-B622-BCCC1447E775}" type="presParOf" srcId="{906FAF25-7C2B-4701-8A24-A5E66B24817A}" destId="{4C703AA8-AC5C-4A13-A3D6-12C77CA43642}" srcOrd="0" destOrd="0" presId="urn:microsoft.com/office/officeart/2005/8/layout/hProcess9"/>
    <dgm:cxn modelId="{7D41E1EC-B9D9-4E5F-AA4C-231CDCC70B52}" type="presParOf" srcId="{906FAF25-7C2B-4701-8A24-A5E66B24817A}" destId="{4F36C3C5-0180-49D9-BD16-0F79D86B9211}" srcOrd="1" destOrd="0" presId="urn:microsoft.com/office/officeart/2005/8/layout/hProcess9"/>
    <dgm:cxn modelId="{C184576E-C18D-4D7E-A960-82CCAAD26598}" type="presParOf" srcId="{906FAF25-7C2B-4701-8A24-A5E66B24817A}" destId="{180FBC7C-1BEA-4069-B79B-A25EE2DDB30A}" srcOrd="2" destOrd="0" presId="urn:microsoft.com/office/officeart/2005/8/layout/hProcess9"/>
    <dgm:cxn modelId="{2F7F02FF-4103-44F0-8715-D0161447A186}" type="presParOf" srcId="{906FAF25-7C2B-4701-8A24-A5E66B24817A}" destId="{60C3D918-B564-467F-BF79-C630964D538D}" srcOrd="3" destOrd="0" presId="urn:microsoft.com/office/officeart/2005/8/layout/hProcess9"/>
    <dgm:cxn modelId="{6B7DA569-846E-45DE-A4E3-F61B27B2DA87}" type="presParOf" srcId="{906FAF25-7C2B-4701-8A24-A5E66B24817A}" destId="{3D9BDF10-FB04-4B4F-A7F3-49A58752C4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E3E8FB-286D-4573-9328-E8C4069B7E7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3155865-63ED-470A-847E-4BD20527C49E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Constitución </a:t>
          </a:r>
        </a:p>
        <a:p>
          <a:r>
            <a:rPr lang="es-MX" sz="1800" b="1" dirty="0" smtClean="0">
              <a:solidFill>
                <a:schemeClr val="tx1"/>
              </a:solidFill>
            </a:rPr>
            <a:t>Política</a:t>
          </a:r>
          <a:endParaRPr lang="es-MX" sz="1800" b="1" dirty="0">
            <a:solidFill>
              <a:schemeClr val="tx1"/>
            </a:solidFill>
          </a:endParaRPr>
        </a:p>
      </dgm:t>
    </dgm:pt>
    <dgm:pt modelId="{77505FA7-ED2C-4F30-B45D-D8D963770272}" type="parTrans" cxnId="{F8D67688-075E-4826-9E95-A0E4156343B4}">
      <dgm:prSet/>
      <dgm:spPr/>
      <dgm:t>
        <a:bodyPr/>
        <a:lstStyle/>
        <a:p>
          <a:endParaRPr lang="es-MX"/>
        </a:p>
      </dgm:t>
    </dgm:pt>
    <dgm:pt modelId="{813F63D1-E95F-49AA-B3C0-DF803C2914C6}" type="sibTrans" cxnId="{F8D67688-075E-4826-9E95-A0E4156343B4}">
      <dgm:prSet/>
      <dgm:spPr/>
      <dgm:t>
        <a:bodyPr/>
        <a:lstStyle/>
        <a:p>
          <a:endParaRPr lang="es-MX"/>
        </a:p>
      </dgm:t>
    </dgm:pt>
    <dgm:pt modelId="{87919782-F457-4C44-91B7-C7CDC979513E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es-MX" sz="2000" dirty="0" smtClean="0"/>
            <a:t>Los recursos económicos se administrarán con eficiencia, economía, transparencia y honradez, para satisfacer a los objetivos a que estén destinados (Art. 134).</a:t>
          </a:r>
          <a:endParaRPr lang="es-MX" sz="2000" dirty="0"/>
        </a:p>
      </dgm:t>
    </dgm:pt>
    <dgm:pt modelId="{F76E5AE5-CD99-454F-B7A3-0D76F228C704}" type="parTrans" cxnId="{DA86F149-184E-4645-AF76-97F014C0C98B}">
      <dgm:prSet/>
      <dgm:spPr/>
      <dgm:t>
        <a:bodyPr/>
        <a:lstStyle/>
        <a:p>
          <a:endParaRPr lang="es-MX"/>
        </a:p>
      </dgm:t>
    </dgm:pt>
    <dgm:pt modelId="{D897A141-6B79-4CE4-BB3C-C0391FD4B7B7}" type="sibTrans" cxnId="{DA86F149-184E-4645-AF76-97F014C0C98B}">
      <dgm:prSet/>
      <dgm:spPr/>
      <dgm:t>
        <a:bodyPr/>
        <a:lstStyle/>
        <a:p>
          <a:endParaRPr lang="es-MX"/>
        </a:p>
      </dgm:t>
    </dgm:pt>
    <dgm:pt modelId="{FBB423D4-5C21-497A-82F7-D15690B144B9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algn="l"/>
          <a:endParaRPr lang="es-MX" sz="1400" dirty="0"/>
        </a:p>
      </dgm:t>
    </dgm:pt>
    <dgm:pt modelId="{3F77088F-ECA3-4E79-AEAF-E02041873CBE}" type="parTrans" cxnId="{2B155C77-6595-450C-99A2-0C82709B6B39}">
      <dgm:prSet/>
      <dgm:spPr/>
      <dgm:t>
        <a:bodyPr/>
        <a:lstStyle/>
        <a:p>
          <a:endParaRPr lang="es-MX"/>
        </a:p>
      </dgm:t>
    </dgm:pt>
    <dgm:pt modelId="{78BF38A3-578A-456F-AA41-42B15E99EB0F}" type="sibTrans" cxnId="{2B155C77-6595-450C-99A2-0C82709B6B39}">
      <dgm:prSet/>
      <dgm:spPr/>
      <dgm:t>
        <a:bodyPr/>
        <a:lstStyle/>
        <a:p>
          <a:endParaRPr lang="es-MX"/>
        </a:p>
      </dgm:t>
    </dgm:pt>
    <dgm:pt modelId="{5104C86C-7561-449A-88C7-BD5F25FF9340}">
      <dgm:prSet phldrT="[Texto]" custT="1"/>
      <dgm:spPr>
        <a:solidFill>
          <a:srgbClr val="80CB05"/>
        </a:solidFill>
      </dgm:spPr>
      <dgm:t>
        <a:bodyPr/>
        <a:lstStyle/>
        <a:p>
          <a:endParaRPr lang="es-MX" sz="1600" dirty="0" smtClean="0"/>
        </a:p>
        <a:p>
          <a:r>
            <a:rPr lang="es-MX" sz="1600" b="1" dirty="0" smtClean="0">
              <a:solidFill>
                <a:schemeClr val="tx1"/>
              </a:solidFill>
            </a:rPr>
            <a:t>Ley de</a:t>
          </a:r>
        </a:p>
        <a:p>
          <a:r>
            <a:rPr lang="es-MX" sz="1600" b="1" dirty="0" smtClean="0">
              <a:solidFill>
                <a:schemeClr val="tx1"/>
              </a:solidFill>
            </a:rPr>
            <a:t> Coordinación </a:t>
          </a:r>
        </a:p>
        <a:p>
          <a:r>
            <a:rPr lang="es-MX" sz="1600" b="1" dirty="0" smtClean="0">
              <a:solidFill>
                <a:schemeClr val="tx1"/>
              </a:solidFill>
            </a:rPr>
            <a:t>Fiscal</a:t>
          </a:r>
          <a:endParaRPr lang="es-MX" sz="1600" b="1" dirty="0">
            <a:solidFill>
              <a:schemeClr val="tx1"/>
            </a:solidFill>
          </a:endParaRPr>
        </a:p>
      </dgm:t>
    </dgm:pt>
    <dgm:pt modelId="{09360C2D-8245-4C0C-A815-EC80AA362EE2}" type="parTrans" cxnId="{10920F04-4B0D-47FD-AB54-E3A331D28818}">
      <dgm:prSet/>
      <dgm:spPr/>
      <dgm:t>
        <a:bodyPr/>
        <a:lstStyle/>
        <a:p>
          <a:endParaRPr lang="es-MX"/>
        </a:p>
      </dgm:t>
    </dgm:pt>
    <dgm:pt modelId="{362CEF84-8D3A-41D8-B617-F241ED9DC03F}" type="sibTrans" cxnId="{10920F04-4B0D-47FD-AB54-E3A331D28818}">
      <dgm:prSet/>
      <dgm:spPr/>
      <dgm:t>
        <a:bodyPr/>
        <a:lstStyle/>
        <a:p>
          <a:endParaRPr lang="es-MX"/>
        </a:p>
      </dgm:t>
    </dgm:pt>
    <dgm:pt modelId="{AC5630CC-6116-4977-B461-70FDF845FC09}">
      <dgm:prSet phldrT="[Texto]" custT="1"/>
      <dgm:spPr/>
      <dgm:t>
        <a:bodyPr/>
        <a:lstStyle/>
        <a:p>
          <a:pPr algn="just"/>
          <a:r>
            <a:rPr lang="es-MX" sz="1600" dirty="0" smtClean="0"/>
            <a:t>FAIS.- Financiamiento de obras, acciones sociales básicas y a inversiones que beneficien directamente a población en pobreza extrema, localidades con alto o muy alto nivel de rezago social (Art. 33).</a:t>
          </a:r>
          <a:endParaRPr lang="es-MX" sz="1600" dirty="0"/>
        </a:p>
      </dgm:t>
    </dgm:pt>
    <dgm:pt modelId="{DB05FB44-DA28-41DA-9C22-74FFB2D3418D}" type="parTrans" cxnId="{B1611C44-AC32-4EC2-BF3D-C9B1B97562E0}">
      <dgm:prSet/>
      <dgm:spPr/>
      <dgm:t>
        <a:bodyPr/>
        <a:lstStyle/>
        <a:p>
          <a:endParaRPr lang="es-MX"/>
        </a:p>
      </dgm:t>
    </dgm:pt>
    <dgm:pt modelId="{43C9DCB8-9DC2-4AAF-975A-1B425B0B1008}" type="sibTrans" cxnId="{B1611C44-AC32-4EC2-BF3D-C9B1B97562E0}">
      <dgm:prSet/>
      <dgm:spPr/>
      <dgm:t>
        <a:bodyPr/>
        <a:lstStyle/>
        <a:p>
          <a:endParaRPr lang="es-MX"/>
        </a:p>
      </dgm:t>
    </dgm:pt>
    <dgm:pt modelId="{2D024942-E026-418D-AF2D-05A243C1163A}">
      <dgm:prSet phldrT="[Texto]" custT="1"/>
      <dgm:spPr/>
      <dgm:t>
        <a:bodyPr/>
        <a:lstStyle/>
        <a:p>
          <a:pPr algn="just"/>
          <a:r>
            <a:rPr lang="es-MX" sz="1600" dirty="0" smtClean="0"/>
            <a:t>FISMDF.- Agua potable, alcantarillado, drenaje y letrinas, urbanización, electrificación rural y de colonias pobres, infraestructura básica del sector salud y educativo, mejoramiento de vivienda, así como mantenimiento de infraestructura (Art. 33).</a:t>
          </a:r>
          <a:endParaRPr lang="es-MX" sz="1600" dirty="0"/>
        </a:p>
      </dgm:t>
    </dgm:pt>
    <dgm:pt modelId="{E3DDED6F-5E08-41FB-ADD4-7209CDF0C519}" type="parTrans" cxnId="{3C6E13E8-7CBC-428B-9969-32E4E3B22C1B}">
      <dgm:prSet/>
      <dgm:spPr/>
      <dgm:t>
        <a:bodyPr/>
        <a:lstStyle/>
        <a:p>
          <a:endParaRPr lang="es-MX"/>
        </a:p>
      </dgm:t>
    </dgm:pt>
    <dgm:pt modelId="{DAFA1882-FDE7-4C68-9AE0-F16A7905DB5F}" type="sibTrans" cxnId="{3C6E13E8-7CBC-428B-9969-32E4E3B22C1B}">
      <dgm:prSet/>
      <dgm:spPr/>
      <dgm:t>
        <a:bodyPr/>
        <a:lstStyle/>
        <a:p>
          <a:endParaRPr lang="es-MX"/>
        </a:p>
      </dgm:t>
    </dgm:pt>
    <dgm:pt modelId="{9AB8FFCE-A445-45FC-AAA6-71BBEB55D7A0}">
      <dgm:prSet phldrT="[Texto]" custT="1"/>
      <dgm:spPr/>
      <dgm:t>
        <a:bodyPr/>
        <a:lstStyle/>
        <a:p>
          <a:pPr algn="just"/>
          <a:r>
            <a:rPr lang="es-MX" sz="1600" dirty="0" smtClean="0"/>
            <a:t>FORTAMUNDF.- A la satisfacción de sus requerimientos, dando prioridad al cumplimiento de sus obligaciones financieras, al pago de derechos y aprovechamientos por concepto de agua, descargas de aguas residuales, a la modernización de los sistemas de recaudación locales, mantenimiento de infraestructura, y a la atención de las necesidades directamente vinculadas con la seguridad pública de sus habitantes (Art. 37). De acuerdo a lo señalado en el Presupuesto de Egresos de la Federación el 20% para seguridad pública (Art. 7). </a:t>
          </a:r>
          <a:endParaRPr lang="es-MX" sz="1600" dirty="0"/>
        </a:p>
      </dgm:t>
    </dgm:pt>
    <dgm:pt modelId="{F4020144-293D-4F3B-94AB-5322A1392055}" type="parTrans" cxnId="{85D3DA66-C297-478D-A71D-C3769B55CA54}">
      <dgm:prSet/>
      <dgm:spPr/>
      <dgm:t>
        <a:bodyPr/>
        <a:lstStyle/>
        <a:p>
          <a:endParaRPr lang="es-MX"/>
        </a:p>
      </dgm:t>
    </dgm:pt>
    <dgm:pt modelId="{14E897F4-DA23-4A18-9EE9-4B6722247AAD}" type="sibTrans" cxnId="{85D3DA66-C297-478D-A71D-C3769B55CA54}">
      <dgm:prSet/>
      <dgm:spPr/>
      <dgm:t>
        <a:bodyPr/>
        <a:lstStyle/>
        <a:p>
          <a:endParaRPr lang="es-MX"/>
        </a:p>
      </dgm:t>
    </dgm:pt>
    <dgm:pt modelId="{A0C098B9-8901-4846-873E-19FFFBAAD7F5}" type="pres">
      <dgm:prSet presAssocID="{EDE3E8FB-286D-4573-9328-E8C4069B7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A7B5A8-1B71-4F2F-9DDE-5FC2BE1E801A}" type="pres">
      <dgm:prSet presAssocID="{33155865-63ED-470A-847E-4BD20527C49E}" presName="composite" presStyleCnt="0"/>
      <dgm:spPr/>
      <dgm:t>
        <a:bodyPr/>
        <a:lstStyle/>
        <a:p>
          <a:endParaRPr lang="es-MX"/>
        </a:p>
      </dgm:t>
    </dgm:pt>
    <dgm:pt modelId="{CCBB54FE-29D1-4950-ADD3-D86E033190B6}" type="pres">
      <dgm:prSet presAssocID="{33155865-63ED-470A-847E-4BD20527C49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4A82A2-5BC2-4B52-848F-C6D469B0CBF2}" type="pres">
      <dgm:prSet presAssocID="{33155865-63ED-470A-847E-4BD20527C49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C88B74-6FF8-4AF9-832E-DD4DD6A76593}" type="pres">
      <dgm:prSet presAssocID="{813F63D1-E95F-49AA-B3C0-DF803C2914C6}" presName="sp" presStyleCnt="0"/>
      <dgm:spPr/>
      <dgm:t>
        <a:bodyPr/>
        <a:lstStyle/>
        <a:p>
          <a:endParaRPr lang="es-MX"/>
        </a:p>
      </dgm:t>
    </dgm:pt>
    <dgm:pt modelId="{B4E51975-A499-4A79-A56F-AAE9BA2BD43F}" type="pres">
      <dgm:prSet presAssocID="{5104C86C-7561-449A-88C7-BD5F25FF9340}" presName="composite" presStyleCnt="0"/>
      <dgm:spPr/>
      <dgm:t>
        <a:bodyPr/>
        <a:lstStyle/>
        <a:p>
          <a:endParaRPr lang="es-MX"/>
        </a:p>
      </dgm:t>
    </dgm:pt>
    <dgm:pt modelId="{8A406558-49FD-470F-B908-B8FCA69EC266}" type="pres">
      <dgm:prSet presAssocID="{5104C86C-7561-449A-88C7-BD5F25FF934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4B15DB-1B89-4850-94F3-640CD7EE1162}" type="pres">
      <dgm:prSet presAssocID="{5104C86C-7561-449A-88C7-BD5F25FF9340}" presName="descendantText" presStyleLbl="alignAcc1" presStyleIdx="1" presStyleCnt="2" custScaleY="2877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920F04-4B0D-47FD-AB54-E3A331D28818}" srcId="{EDE3E8FB-286D-4573-9328-E8C4069B7E79}" destId="{5104C86C-7561-449A-88C7-BD5F25FF9340}" srcOrd="1" destOrd="0" parTransId="{09360C2D-8245-4C0C-A815-EC80AA362EE2}" sibTransId="{362CEF84-8D3A-41D8-B617-F241ED9DC03F}"/>
    <dgm:cxn modelId="{88A8F90D-32CF-4345-8C43-69D21FED9BB9}" type="presOf" srcId="{33155865-63ED-470A-847E-4BD20527C49E}" destId="{CCBB54FE-29D1-4950-ADD3-D86E033190B6}" srcOrd="0" destOrd="0" presId="urn:microsoft.com/office/officeart/2005/8/layout/chevron2"/>
    <dgm:cxn modelId="{7964F196-8B25-4715-9D85-5EB1CE31B7D6}" type="presOf" srcId="{AC5630CC-6116-4977-B461-70FDF845FC09}" destId="{F84B15DB-1B89-4850-94F3-640CD7EE1162}" srcOrd="0" destOrd="0" presId="urn:microsoft.com/office/officeart/2005/8/layout/chevron2"/>
    <dgm:cxn modelId="{85D3DA66-C297-478D-A71D-C3769B55CA54}" srcId="{5104C86C-7561-449A-88C7-BD5F25FF9340}" destId="{9AB8FFCE-A445-45FC-AAA6-71BBEB55D7A0}" srcOrd="2" destOrd="0" parTransId="{F4020144-293D-4F3B-94AB-5322A1392055}" sibTransId="{14E897F4-DA23-4A18-9EE9-4B6722247AAD}"/>
    <dgm:cxn modelId="{DF82DACD-80B6-4657-8BEE-4B2C45446791}" type="presOf" srcId="{FBB423D4-5C21-497A-82F7-D15690B144B9}" destId="{774A82A2-5BC2-4B52-848F-C6D469B0CBF2}" srcOrd="0" destOrd="1" presId="urn:microsoft.com/office/officeart/2005/8/layout/chevron2"/>
    <dgm:cxn modelId="{EF9DF2E9-A9A6-405A-B58F-5D3DB1C47DB2}" type="presOf" srcId="{87919782-F457-4C44-91B7-C7CDC979513E}" destId="{774A82A2-5BC2-4B52-848F-C6D469B0CBF2}" srcOrd="0" destOrd="0" presId="urn:microsoft.com/office/officeart/2005/8/layout/chevron2"/>
    <dgm:cxn modelId="{C467F79E-85F1-4846-BDDC-2C49C67DBF07}" type="presOf" srcId="{5104C86C-7561-449A-88C7-BD5F25FF9340}" destId="{8A406558-49FD-470F-B908-B8FCA69EC266}" srcOrd="0" destOrd="0" presId="urn:microsoft.com/office/officeart/2005/8/layout/chevron2"/>
    <dgm:cxn modelId="{E0FABF1B-0A9F-40AE-BA33-0810CB480487}" type="presOf" srcId="{9AB8FFCE-A445-45FC-AAA6-71BBEB55D7A0}" destId="{F84B15DB-1B89-4850-94F3-640CD7EE1162}" srcOrd="0" destOrd="2" presId="urn:microsoft.com/office/officeart/2005/8/layout/chevron2"/>
    <dgm:cxn modelId="{B1611C44-AC32-4EC2-BF3D-C9B1B97562E0}" srcId="{5104C86C-7561-449A-88C7-BD5F25FF9340}" destId="{AC5630CC-6116-4977-B461-70FDF845FC09}" srcOrd="0" destOrd="0" parTransId="{DB05FB44-DA28-41DA-9C22-74FFB2D3418D}" sibTransId="{43C9DCB8-9DC2-4AAF-975A-1B425B0B1008}"/>
    <dgm:cxn modelId="{DA86F149-184E-4645-AF76-97F014C0C98B}" srcId="{33155865-63ED-470A-847E-4BD20527C49E}" destId="{87919782-F457-4C44-91B7-C7CDC979513E}" srcOrd="0" destOrd="0" parTransId="{F76E5AE5-CD99-454F-B7A3-0D76F228C704}" sibTransId="{D897A141-6B79-4CE4-BB3C-C0391FD4B7B7}"/>
    <dgm:cxn modelId="{2B155C77-6595-450C-99A2-0C82709B6B39}" srcId="{33155865-63ED-470A-847E-4BD20527C49E}" destId="{FBB423D4-5C21-497A-82F7-D15690B144B9}" srcOrd="1" destOrd="0" parTransId="{3F77088F-ECA3-4E79-AEAF-E02041873CBE}" sibTransId="{78BF38A3-578A-456F-AA41-42B15E99EB0F}"/>
    <dgm:cxn modelId="{F8D67688-075E-4826-9E95-A0E4156343B4}" srcId="{EDE3E8FB-286D-4573-9328-E8C4069B7E79}" destId="{33155865-63ED-470A-847E-4BD20527C49E}" srcOrd="0" destOrd="0" parTransId="{77505FA7-ED2C-4F30-B45D-D8D963770272}" sibTransId="{813F63D1-E95F-49AA-B3C0-DF803C2914C6}"/>
    <dgm:cxn modelId="{3C6E13E8-7CBC-428B-9969-32E4E3B22C1B}" srcId="{5104C86C-7561-449A-88C7-BD5F25FF9340}" destId="{2D024942-E026-418D-AF2D-05A243C1163A}" srcOrd="1" destOrd="0" parTransId="{E3DDED6F-5E08-41FB-ADD4-7209CDF0C519}" sibTransId="{DAFA1882-FDE7-4C68-9AE0-F16A7905DB5F}"/>
    <dgm:cxn modelId="{5311255F-2FF2-46D5-988B-0559CF3AD8C9}" type="presOf" srcId="{EDE3E8FB-286D-4573-9328-E8C4069B7E79}" destId="{A0C098B9-8901-4846-873E-19FFFBAAD7F5}" srcOrd="0" destOrd="0" presId="urn:microsoft.com/office/officeart/2005/8/layout/chevron2"/>
    <dgm:cxn modelId="{E968031E-BBC8-44A4-92EE-C5208B3A3F92}" type="presOf" srcId="{2D024942-E026-418D-AF2D-05A243C1163A}" destId="{F84B15DB-1B89-4850-94F3-640CD7EE1162}" srcOrd="0" destOrd="1" presId="urn:microsoft.com/office/officeart/2005/8/layout/chevron2"/>
    <dgm:cxn modelId="{2B314C90-CBBC-4AB9-B850-6DC03746F4EF}" type="presParOf" srcId="{A0C098B9-8901-4846-873E-19FFFBAAD7F5}" destId="{ADA7B5A8-1B71-4F2F-9DDE-5FC2BE1E801A}" srcOrd="0" destOrd="0" presId="urn:microsoft.com/office/officeart/2005/8/layout/chevron2"/>
    <dgm:cxn modelId="{C2F29377-AD86-4745-8185-7158FF71E98E}" type="presParOf" srcId="{ADA7B5A8-1B71-4F2F-9DDE-5FC2BE1E801A}" destId="{CCBB54FE-29D1-4950-ADD3-D86E033190B6}" srcOrd="0" destOrd="0" presId="urn:microsoft.com/office/officeart/2005/8/layout/chevron2"/>
    <dgm:cxn modelId="{F7F61A73-E4EC-44DA-A93C-45B30811D329}" type="presParOf" srcId="{ADA7B5A8-1B71-4F2F-9DDE-5FC2BE1E801A}" destId="{774A82A2-5BC2-4B52-848F-C6D469B0CBF2}" srcOrd="1" destOrd="0" presId="urn:microsoft.com/office/officeart/2005/8/layout/chevron2"/>
    <dgm:cxn modelId="{3086819F-B7C0-46B6-963C-265F0FBD47A3}" type="presParOf" srcId="{A0C098B9-8901-4846-873E-19FFFBAAD7F5}" destId="{61C88B74-6FF8-4AF9-832E-DD4DD6A76593}" srcOrd="1" destOrd="0" presId="urn:microsoft.com/office/officeart/2005/8/layout/chevron2"/>
    <dgm:cxn modelId="{ADB5A9BA-583A-4E9E-9155-66CE0914F0DD}" type="presParOf" srcId="{A0C098B9-8901-4846-873E-19FFFBAAD7F5}" destId="{B4E51975-A499-4A79-A56F-AAE9BA2BD43F}" srcOrd="2" destOrd="0" presId="urn:microsoft.com/office/officeart/2005/8/layout/chevron2"/>
    <dgm:cxn modelId="{38B9C1CD-8833-4647-B2D6-7DFCB6256204}" type="presParOf" srcId="{B4E51975-A499-4A79-A56F-AAE9BA2BD43F}" destId="{8A406558-49FD-470F-B908-B8FCA69EC266}" srcOrd="0" destOrd="0" presId="urn:microsoft.com/office/officeart/2005/8/layout/chevron2"/>
    <dgm:cxn modelId="{99A3D5D4-E98A-4BAA-BD5C-467378BF68A3}" type="presParOf" srcId="{B4E51975-A499-4A79-A56F-AAE9BA2BD43F}" destId="{F84B15DB-1B89-4850-94F3-640CD7EE1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FA2523-E819-4638-8660-7C28BEBE2E5E}" type="doc">
      <dgm:prSet loTypeId="urn:microsoft.com/office/officeart/2005/8/layout/gear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2739E5F6-3116-4AD0-9234-E94AAB02631D}">
      <dgm:prSet phldrT="[Texto]" custT="1"/>
      <dgm:spPr>
        <a:ln w="38100"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Plan Municipal de Desarrollo</a:t>
          </a:r>
          <a:endParaRPr lang="es-MX" sz="1600" b="1" dirty="0">
            <a:solidFill>
              <a:schemeClr val="tx1"/>
            </a:solidFill>
          </a:endParaRPr>
        </a:p>
      </dgm:t>
    </dgm:pt>
    <dgm:pt modelId="{AC84983E-6D7A-47D4-AF26-BAD983C1A912}" type="parTrans" cxnId="{4A18D09B-B608-4B17-99C9-FE7F4172583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4C44282-A4BF-4718-8B02-F7236172C5B4}" type="sibTrans" cxnId="{4A18D09B-B608-4B17-99C9-FE7F41725837}">
      <dgm:prSet/>
      <dgm:spPr>
        <a:solidFill>
          <a:srgbClr val="80CB05"/>
        </a:solidFill>
      </dgm:spPr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37F494E-2DB7-49D7-8EA9-F0FEAC230AB9}">
      <dgm:prSet phldrT="[Texto]" custT="1"/>
      <dgm:spPr>
        <a:ln w="38100"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s-MX" sz="1400" b="1" dirty="0" smtClean="0"/>
            <a:t>Programas Municipales</a:t>
          </a:r>
          <a:endParaRPr lang="es-MX" sz="1400" b="1" dirty="0"/>
        </a:p>
      </dgm:t>
    </dgm:pt>
    <dgm:pt modelId="{5A3956EF-B6C2-410D-9EE5-8C9545F23EE5}" type="parTrans" cxnId="{AD9ADC40-6562-409B-907E-47715D3E59F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61D1D7E-B2E1-4D00-9989-78C8B9ECED37}" type="sibTrans" cxnId="{AD9ADC40-6562-409B-907E-47715D3E59F5}">
      <dgm:prSet/>
      <dgm:spPr>
        <a:solidFill>
          <a:srgbClr val="80CB05"/>
        </a:solidFill>
      </dgm:spPr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889D36D-B221-4EEE-BC58-EE5545619B22}">
      <dgm:prSet phldrT="[Texto]"/>
      <dgm:spPr>
        <a:solidFill>
          <a:schemeClr val="lt1">
            <a:hueOff val="0"/>
            <a:satOff val="0"/>
            <a:lumOff val="0"/>
          </a:schemeClr>
        </a:solidFill>
        <a:ln w="38100" cmpd="sng"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s-MX" b="1" dirty="0" smtClean="0"/>
            <a:t>Consejo de Planeación para el Desarrollo Municipal</a:t>
          </a:r>
          <a:endParaRPr lang="es-MX" b="1" dirty="0"/>
        </a:p>
      </dgm:t>
    </dgm:pt>
    <dgm:pt modelId="{33D6A312-B000-4334-AB30-36DD1443043F}" type="parTrans" cxnId="{2FEFF5BD-E67C-4FDF-AA94-D31C1F94607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3B078F5-BE4E-4273-85A1-8BFC098BE55C}" type="sibTrans" cxnId="{2FEFF5BD-E67C-4FDF-AA94-D31C1F946074}">
      <dgm:prSet/>
      <dgm:spPr>
        <a:solidFill>
          <a:srgbClr val="80CB05"/>
        </a:solidFill>
      </dgm:spPr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532D1B9-FE8E-44C7-AD39-329ED0BB432C}">
      <dgm:prSet phldrT="[Texto]"/>
      <dgm:spPr/>
      <dgm:t>
        <a:bodyPr/>
        <a:lstStyle/>
        <a:p>
          <a:endParaRPr lang="es-MX"/>
        </a:p>
      </dgm:t>
    </dgm:pt>
    <dgm:pt modelId="{49F3E517-6B7A-4D0D-BA09-5CE16C440FF5}" type="parTrans" cxnId="{AB6F9798-ADDB-4B8F-8474-631D69B02E5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3423CD9-F5F4-472D-871C-A1B7F94A4FF2}" type="sibTrans" cxnId="{AB6F9798-ADDB-4B8F-8474-631D69B02E5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A68042E-3A2D-4A44-8471-620816D2978F}" type="pres">
      <dgm:prSet presAssocID="{A5FA2523-E819-4638-8660-7C28BEBE2E5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FE3149B-2C4F-46AA-8565-ACC3705F4853}" type="pres">
      <dgm:prSet presAssocID="{2739E5F6-3116-4AD0-9234-E94AAB02631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AC799E-8559-4B19-84AF-A9F6C712F969}" type="pres">
      <dgm:prSet presAssocID="{2739E5F6-3116-4AD0-9234-E94AAB02631D}" presName="gear1srcNode" presStyleLbl="node1" presStyleIdx="0" presStyleCnt="3"/>
      <dgm:spPr/>
      <dgm:t>
        <a:bodyPr/>
        <a:lstStyle/>
        <a:p>
          <a:endParaRPr lang="es-MX"/>
        </a:p>
      </dgm:t>
    </dgm:pt>
    <dgm:pt modelId="{328C894A-3DFC-40E8-ADD8-A7E014F027B9}" type="pres">
      <dgm:prSet presAssocID="{2739E5F6-3116-4AD0-9234-E94AAB02631D}" presName="gear1dstNode" presStyleLbl="node1" presStyleIdx="0" presStyleCnt="3"/>
      <dgm:spPr/>
      <dgm:t>
        <a:bodyPr/>
        <a:lstStyle/>
        <a:p>
          <a:endParaRPr lang="es-MX"/>
        </a:p>
      </dgm:t>
    </dgm:pt>
    <dgm:pt modelId="{1E02B7C8-D5F5-4602-9ADB-ACDE12EEF938}" type="pres">
      <dgm:prSet presAssocID="{A37F494E-2DB7-49D7-8EA9-F0FEAC230AB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7FB6A9-84A2-45E8-90A0-CD9F010C5743}" type="pres">
      <dgm:prSet presAssocID="{A37F494E-2DB7-49D7-8EA9-F0FEAC230AB9}" presName="gear2srcNode" presStyleLbl="node1" presStyleIdx="1" presStyleCnt="3"/>
      <dgm:spPr/>
      <dgm:t>
        <a:bodyPr/>
        <a:lstStyle/>
        <a:p>
          <a:endParaRPr lang="es-MX"/>
        </a:p>
      </dgm:t>
    </dgm:pt>
    <dgm:pt modelId="{D73F97C7-5C86-4FBB-B5F0-253390CC7796}" type="pres">
      <dgm:prSet presAssocID="{A37F494E-2DB7-49D7-8EA9-F0FEAC230AB9}" presName="gear2dstNode" presStyleLbl="node1" presStyleIdx="1" presStyleCnt="3"/>
      <dgm:spPr/>
      <dgm:t>
        <a:bodyPr/>
        <a:lstStyle/>
        <a:p>
          <a:endParaRPr lang="es-MX"/>
        </a:p>
      </dgm:t>
    </dgm:pt>
    <dgm:pt modelId="{6AECD21A-3882-4129-AC05-7603B6CAF41C}" type="pres">
      <dgm:prSet presAssocID="{C889D36D-B221-4EEE-BC58-EE5545619B22}" presName="gear3" presStyleLbl="node1" presStyleIdx="2" presStyleCnt="3"/>
      <dgm:spPr/>
      <dgm:t>
        <a:bodyPr/>
        <a:lstStyle/>
        <a:p>
          <a:endParaRPr lang="es-MX"/>
        </a:p>
      </dgm:t>
    </dgm:pt>
    <dgm:pt modelId="{60B1D67C-6A22-4712-8A3F-C8E44A0DF6D5}" type="pres">
      <dgm:prSet presAssocID="{C889D36D-B221-4EEE-BC58-EE5545619B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664C68-002A-4BA9-93A5-93BB7996E340}" type="pres">
      <dgm:prSet presAssocID="{C889D36D-B221-4EEE-BC58-EE5545619B22}" presName="gear3srcNode" presStyleLbl="node1" presStyleIdx="2" presStyleCnt="3"/>
      <dgm:spPr/>
      <dgm:t>
        <a:bodyPr/>
        <a:lstStyle/>
        <a:p>
          <a:endParaRPr lang="es-MX"/>
        </a:p>
      </dgm:t>
    </dgm:pt>
    <dgm:pt modelId="{1B733167-5DBA-4F61-A081-27E92970D45B}" type="pres">
      <dgm:prSet presAssocID="{C889D36D-B221-4EEE-BC58-EE5545619B22}" presName="gear3dstNode" presStyleLbl="node1" presStyleIdx="2" presStyleCnt="3"/>
      <dgm:spPr/>
      <dgm:t>
        <a:bodyPr/>
        <a:lstStyle/>
        <a:p>
          <a:endParaRPr lang="es-MX"/>
        </a:p>
      </dgm:t>
    </dgm:pt>
    <dgm:pt modelId="{C9803B56-AB39-457F-BED6-6BF811D73884}" type="pres">
      <dgm:prSet presAssocID="{64C44282-A4BF-4718-8B02-F7236172C5B4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C58673C0-9E4B-46C1-A405-64690DBA8EDE}" type="pres">
      <dgm:prSet presAssocID="{861D1D7E-B2E1-4D00-9989-78C8B9ECED37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B8A36A51-2E6F-407E-899B-763F9F1DD9EC}" type="pres">
      <dgm:prSet presAssocID="{83B078F5-BE4E-4273-85A1-8BFC098BE55C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4B51A61B-B49F-44C9-B7BE-DCAF6DAB30F9}" type="presOf" srcId="{83B078F5-BE4E-4273-85A1-8BFC098BE55C}" destId="{B8A36A51-2E6F-407E-899B-763F9F1DD9EC}" srcOrd="0" destOrd="0" presId="urn:microsoft.com/office/officeart/2005/8/layout/gear1"/>
    <dgm:cxn modelId="{2FEFF5BD-E67C-4FDF-AA94-D31C1F946074}" srcId="{A5FA2523-E819-4638-8660-7C28BEBE2E5E}" destId="{C889D36D-B221-4EEE-BC58-EE5545619B22}" srcOrd="2" destOrd="0" parTransId="{33D6A312-B000-4334-AB30-36DD1443043F}" sibTransId="{83B078F5-BE4E-4273-85A1-8BFC098BE55C}"/>
    <dgm:cxn modelId="{AB6F9798-ADDB-4B8F-8474-631D69B02E5E}" srcId="{A5FA2523-E819-4638-8660-7C28BEBE2E5E}" destId="{7532D1B9-FE8E-44C7-AD39-329ED0BB432C}" srcOrd="3" destOrd="0" parTransId="{49F3E517-6B7A-4D0D-BA09-5CE16C440FF5}" sibTransId="{D3423CD9-F5F4-472D-871C-A1B7F94A4FF2}"/>
    <dgm:cxn modelId="{45028518-B431-41E0-8D51-4D717848E834}" type="presOf" srcId="{C889D36D-B221-4EEE-BC58-EE5545619B22}" destId="{5B664C68-002A-4BA9-93A5-93BB7996E340}" srcOrd="2" destOrd="0" presId="urn:microsoft.com/office/officeart/2005/8/layout/gear1"/>
    <dgm:cxn modelId="{CDB43E58-1B6D-4D5B-AB82-CAC413809D4F}" type="presOf" srcId="{C889D36D-B221-4EEE-BC58-EE5545619B22}" destId="{6AECD21A-3882-4129-AC05-7603B6CAF41C}" srcOrd="0" destOrd="0" presId="urn:microsoft.com/office/officeart/2005/8/layout/gear1"/>
    <dgm:cxn modelId="{70BE7712-A664-4457-8B9B-4B2D915E79A9}" type="presOf" srcId="{C889D36D-B221-4EEE-BC58-EE5545619B22}" destId="{1B733167-5DBA-4F61-A081-27E92970D45B}" srcOrd="3" destOrd="0" presId="urn:microsoft.com/office/officeart/2005/8/layout/gear1"/>
    <dgm:cxn modelId="{DA6FAA3D-22DC-428D-A295-D57A87FBEB3C}" type="presOf" srcId="{A37F494E-2DB7-49D7-8EA9-F0FEAC230AB9}" destId="{D73F97C7-5C86-4FBB-B5F0-253390CC7796}" srcOrd="2" destOrd="0" presId="urn:microsoft.com/office/officeart/2005/8/layout/gear1"/>
    <dgm:cxn modelId="{CF40DE5C-B7B5-4FFD-866E-BFA2061D7185}" type="presOf" srcId="{A37F494E-2DB7-49D7-8EA9-F0FEAC230AB9}" destId="{7B7FB6A9-84A2-45E8-90A0-CD9F010C5743}" srcOrd="1" destOrd="0" presId="urn:microsoft.com/office/officeart/2005/8/layout/gear1"/>
    <dgm:cxn modelId="{D604232D-B55D-4BEE-B7BD-1A2179D18EAB}" type="presOf" srcId="{C889D36D-B221-4EEE-BC58-EE5545619B22}" destId="{60B1D67C-6A22-4712-8A3F-C8E44A0DF6D5}" srcOrd="1" destOrd="0" presId="urn:microsoft.com/office/officeart/2005/8/layout/gear1"/>
    <dgm:cxn modelId="{652DB5F6-D31B-4A7F-A6B6-59DF050CBC23}" type="presOf" srcId="{64C44282-A4BF-4718-8B02-F7236172C5B4}" destId="{C9803B56-AB39-457F-BED6-6BF811D73884}" srcOrd="0" destOrd="0" presId="urn:microsoft.com/office/officeart/2005/8/layout/gear1"/>
    <dgm:cxn modelId="{DEA6CE83-FE28-4505-B314-3757893DE3E5}" type="presOf" srcId="{861D1D7E-B2E1-4D00-9989-78C8B9ECED37}" destId="{C58673C0-9E4B-46C1-A405-64690DBA8EDE}" srcOrd="0" destOrd="0" presId="urn:microsoft.com/office/officeart/2005/8/layout/gear1"/>
    <dgm:cxn modelId="{4A18D09B-B608-4B17-99C9-FE7F41725837}" srcId="{A5FA2523-E819-4638-8660-7C28BEBE2E5E}" destId="{2739E5F6-3116-4AD0-9234-E94AAB02631D}" srcOrd="0" destOrd="0" parTransId="{AC84983E-6D7A-47D4-AF26-BAD983C1A912}" sibTransId="{64C44282-A4BF-4718-8B02-F7236172C5B4}"/>
    <dgm:cxn modelId="{A4A73368-19E6-4E2C-A3A2-41795152534B}" type="presOf" srcId="{2739E5F6-3116-4AD0-9234-E94AAB02631D}" destId="{328C894A-3DFC-40E8-ADD8-A7E014F027B9}" srcOrd="2" destOrd="0" presId="urn:microsoft.com/office/officeart/2005/8/layout/gear1"/>
    <dgm:cxn modelId="{A9BFC83A-AFBB-4FA8-A40A-F705A55386FA}" type="presOf" srcId="{A5FA2523-E819-4638-8660-7C28BEBE2E5E}" destId="{AA68042E-3A2D-4A44-8471-620816D2978F}" srcOrd="0" destOrd="0" presId="urn:microsoft.com/office/officeart/2005/8/layout/gear1"/>
    <dgm:cxn modelId="{AD9ADC40-6562-409B-907E-47715D3E59F5}" srcId="{A5FA2523-E819-4638-8660-7C28BEBE2E5E}" destId="{A37F494E-2DB7-49D7-8EA9-F0FEAC230AB9}" srcOrd="1" destOrd="0" parTransId="{5A3956EF-B6C2-410D-9EE5-8C9545F23EE5}" sibTransId="{861D1D7E-B2E1-4D00-9989-78C8B9ECED37}"/>
    <dgm:cxn modelId="{09200A8E-CD8C-461E-AC54-C9CE95A05FF7}" type="presOf" srcId="{2739E5F6-3116-4AD0-9234-E94AAB02631D}" destId="{7FE3149B-2C4F-46AA-8565-ACC3705F4853}" srcOrd="0" destOrd="0" presId="urn:microsoft.com/office/officeart/2005/8/layout/gear1"/>
    <dgm:cxn modelId="{B2B1ED7F-E688-4C19-90DD-F9EE1D27E1A9}" type="presOf" srcId="{A37F494E-2DB7-49D7-8EA9-F0FEAC230AB9}" destId="{1E02B7C8-D5F5-4602-9ADB-ACDE12EEF938}" srcOrd="0" destOrd="0" presId="urn:microsoft.com/office/officeart/2005/8/layout/gear1"/>
    <dgm:cxn modelId="{558C6D07-6683-4128-9677-F3587DE28CC4}" type="presOf" srcId="{2739E5F6-3116-4AD0-9234-E94AAB02631D}" destId="{5BAC799E-8559-4B19-84AF-A9F6C712F969}" srcOrd="1" destOrd="0" presId="urn:microsoft.com/office/officeart/2005/8/layout/gear1"/>
    <dgm:cxn modelId="{454B0DA2-6C7E-4636-8704-F0384EF31906}" type="presParOf" srcId="{AA68042E-3A2D-4A44-8471-620816D2978F}" destId="{7FE3149B-2C4F-46AA-8565-ACC3705F4853}" srcOrd="0" destOrd="0" presId="urn:microsoft.com/office/officeart/2005/8/layout/gear1"/>
    <dgm:cxn modelId="{C81FB4AB-E9B5-4F95-820E-17F1FA155A9C}" type="presParOf" srcId="{AA68042E-3A2D-4A44-8471-620816D2978F}" destId="{5BAC799E-8559-4B19-84AF-A9F6C712F969}" srcOrd="1" destOrd="0" presId="urn:microsoft.com/office/officeart/2005/8/layout/gear1"/>
    <dgm:cxn modelId="{F2506D58-B9E0-4650-9285-FD4B1839B6F7}" type="presParOf" srcId="{AA68042E-3A2D-4A44-8471-620816D2978F}" destId="{328C894A-3DFC-40E8-ADD8-A7E014F027B9}" srcOrd="2" destOrd="0" presId="urn:microsoft.com/office/officeart/2005/8/layout/gear1"/>
    <dgm:cxn modelId="{914493F9-F3A6-4319-ABD8-61AA58A3066F}" type="presParOf" srcId="{AA68042E-3A2D-4A44-8471-620816D2978F}" destId="{1E02B7C8-D5F5-4602-9ADB-ACDE12EEF938}" srcOrd="3" destOrd="0" presId="urn:microsoft.com/office/officeart/2005/8/layout/gear1"/>
    <dgm:cxn modelId="{039FF583-05C0-438C-8ED5-2338127D528D}" type="presParOf" srcId="{AA68042E-3A2D-4A44-8471-620816D2978F}" destId="{7B7FB6A9-84A2-45E8-90A0-CD9F010C5743}" srcOrd="4" destOrd="0" presId="urn:microsoft.com/office/officeart/2005/8/layout/gear1"/>
    <dgm:cxn modelId="{B423DCE4-0E2B-4DEE-B7B3-0DE2E7EA2CAB}" type="presParOf" srcId="{AA68042E-3A2D-4A44-8471-620816D2978F}" destId="{D73F97C7-5C86-4FBB-B5F0-253390CC7796}" srcOrd="5" destOrd="0" presId="urn:microsoft.com/office/officeart/2005/8/layout/gear1"/>
    <dgm:cxn modelId="{F5920131-F44A-4919-9B65-C0030F3E633E}" type="presParOf" srcId="{AA68042E-3A2D-4A44-8471-620816D2978F}" destId="{6AECD21A-3882-4129-AC05-7603B6CAF41C}" srcOrd="6" destOrd="0" presId="urn:microsoft.com/office/officeart/2005/8/layout/gear1"/>
    <dgm:cxn modelId="{7F859735-A1EF-4769-AB03-21118AEA1A52}" type="presParOf" srcId="{AA68042E-3A2D-4A44-8471-620816D2978F}" destId="{60B1D67C-6A22-4712-8A3F-C8E44A0DF6D5}" srcOrd="7" destOrd="0" presId="urn:microsoft.com/office/officeart/2005/8/layout/gear1"/>
    <dgm:cxn modelId="{F584AAF5-ED34-4EC0-A508-EB6E9A06C677}" type="presParOf" srcId="{AA68042E-3A2D-4A44-8471-620816D2978F}" destId="{5B664C68-002A-4BA9-93A5-93BB7996E340}" srcOrd="8" destOrd="0" presId="urn:microsoft.com/office/officeart/2005/8/layout/gear1"/>
    <dgm:cxn modelId="{95027183-E81F-40E7-B19F-AC03D01BF00F}" type="presParOf" srcId="{AA68042E-3A2D-4A44-8471-620816D2978F}" destId="{1B733167-5DBA-4F61-A081-27E92970D45B}" srcOrd="9" destOrd="0" presId="urn:microsoft.com/office/officeart/2005/8/layout/gear1"/>
    <dgm:cxn modelId="{19BD15E9-F133-4134-B27C-3BE7A9245370}" type="presParOf" srcId="{AA68042E-3A2D-4A44-8471-620816D2978F}" destId="{C9803B56-AB39-457F-BED6-6BF811D73884}" srcOrd="10" destOrd="0" presId="urn:microsoft.com/office/officeart/2005/8/layout/gear1"/>
    <dgm:cxn modelId="{E31462FD-08A5-4BE7-A3E8-7A41094D1963}" type="presParOf" srcId="{AA68042E-3A2D-4A44-8471-620816D2978F}" destId="{C58673C0-9E4B-46C1-A405-64690DBA8EDE}" srcOrd="11" destOrd="0" presId="urn:microsoft.com/office/officeart/2005/8/layout/gear1"/>
    <dgm:cxn modelId="{29B738DF-C9FB-4790-9DB9-C363A4972752}" type="presParOf" srcId="{AA68042E-3A2D-4A44-8471-620816D2978F}" destId="{B8A36A51-2E6F-407E-899B-763F9F1DD9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EE7F10-F7B9-472E-A4FA-365370BF81B0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0F6E9F8-F0D2-48B6-8A05-BC8B69DDF5B9}">
      <dgm:prSet phldrT="[Texto]" custT="1"/>
      <dgm:spPr/>
      <dgm:t>
        <a:bodyPr/>
        <a:lstStyle/>
        <a:p>
          <a:r>
            <a:rPr lang="es-MX" sz="3600" dirty="0" smtClean="0"/>
            <a:t>Obras</a:t>
          </a:r>
          <a:endParaRPr lang="es-MX" sz="1400" dirty="0"/>
        </a:p>
      </dgm:t>
    </dgm:pt>
    <dgm:pt modelId="{ADB6EF4C-6E8E-4FEA-BE6F-487922263C69}" type="parTrans" cxnId="{CE0F8893-72AA-4071-9C52-51C5B944AF60}">
      <dgm:prSet/>
      <dgm:spPr/>
      <dgm:t>
        <a:bodyPr/>
        <a:lstStyle/>
        <a:p>
          <a:endParaRPr lang="es-MX"/>
        </a:p>
      </dgm:t>
    </dgm:pt>
    <dgm:pt modelId="{4DA3C47A-40AE-4587-9D3D-61A8672F040B}" type="sibTrans" cxnId="{CE0F8893-72AA-4071-9C52-51C5B944AF60}">
      <dgm:prSet/>
      <dgm:spPr/>
      <dgm:t>
        <a:bodyPr/>
        <a:lstStyle/>
        <a:p>
          <a:endParaRPr lang="es-MX"/>
        </a:p>
      </dgm:t>
    </dgm:pt>
    <dgm:pt modelId="{998F27E9-78BC-4FA4-B99A-D49CD8081455}">
      <dgm:prSet phldrT="[Texto]" custT="1"/>
      <dgm:spPr/>
      <dgm:t>
        <a:bodyPr/>
        <a:lstStyle/>
        <a:p>
          <a:r>
            <a:rPr lang="es-MX" sz="3000" dirty="0" smtClean="0"/>
            <a:t>Acciones</a:t>
          </a:r>
          <a:endParaRPr lang="es-MX" sz="3000" dirty="0"/>
        </a:p>
      </dgm:t>
    </dgm:pt>
    <dgm:pt modelId="{EAEB4D3C-DEFB-4E3E-B432-CEA32568768F}" type="parTrans" cxnId="{245F721E-0271-4FC6-8325-89356829EA67}">
      <dgm:prSet/>
      <dgm:spPr/>
      <dgm:t>
        <a:bodyPr/>
        <a:lstStyle/>
        <a:p>
          <a:endParaRPr lang="es-MX"/>
        </a:p>
      </dgm:t>
    </dgm:pt>
    <dgm:pt modelId="{46E589D8-2DB8-494A-82C5-E468C36BFD08}" type="sibTrans" cxnId="{245F721E-0271-4FC6-8325-89356829EA67}">
      <dgm:prSet/>
      <dgm:spPr/>
      <dgm:t>
        <a:bodyPr/>
        <a:lstStyle/>
        <a:p>
          <a:endParaRPr lang="es-MX"/>
        </a:p>
      </dgm:t>
    </dgm:pt>
    <dgm:pt modelId="{C05DD59F-A75C-4208-A7EF-3E73339685C7}">
      <dgm:prSet phldrT="[Texto]" custT="1"/>
      <dgm:spPr/>
      <dgm:t>
        <a:bodyPr/>
        <a:lstStyle/>
        <a:p>
          <a:r>
            <a:rPr lang="es-MX" sz="2200" dirty="0" smtClean="0"/>
            <a:t>Lineamientos y Reglas de Operación</a:t>
          </a:r>
          <a:endParaRPr lang="es-MX" sz="2200" dirty="0"/>
        </a:p>
      </dgm:t>
    </dgm:pt>
    <dgm:pt modelId="{1CA8D435-16F8-4DCD-8B47-44298BE4C98F}" type="parTrans" cxnId="{6631418C-1101-464E-BF6F-0C2D1E9DC76C}">
      <dgm:prSet/>
      <dgm:spPr/>
      <dgm:t>
        <a:bodyPr/>
        <a:lstStyle/>
        <a:p>
          <a:endParaRPr lang="es-MX"/>
        </a:p>
      </dgm:t>
    </dgm:pt>
    <dgm:pt modelId="{FE010129-C283-4DEB-A773-F021D699946A}" type="sibTrans" cxnId="{6631418C-1101-464E-BF6F-0C2D1E9DC76C}">
      <dgm:prSet/>
      <dgm:spPr/>
      <dgm:t>
        <a:bodyPr/>
        <a:lstStyle/>
        <a:p>
          <a:endParaRPr lang="es-MX"/>
        </a:p>
      </dgm:t>
    </dgm:pt>
    <dgm:pt modelId="{BA4B86B9-19A2-471A-AD06-19C422DE4FC8}" type="pres">
      <dgm:prSet presAssocID="{A7EE7F10-F7B9-472E-A4FA-365370BF81B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7187FD-CC51-40C6-8051-4A98D88EF857}" type="pres">
      <dgm:prSet presAssocID="{A7EE7F10-F7B9-472E-A4FA-365370BF81B0}" presName="arrow" presStyleLbl="bgShp" presStyleIdx="0" presStyleCnt="1" custScaleX="109128" custLinFactNeighborY="-155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A0C881B1-0884-4655-B8C6-3153CC2FE7C4}" type="pres">
      <dgm:prSet presAssocID="{A7EE7F10-F7B9-472E-A4FA-365370BF81B0}" presName="arrowDiagram3" presStyleCnt="0"/>
      <dgm:spPr/>
    </dgm:pt>
    <dgm:pt modelId="{C854B95F-1507-4F98-9C06-6FA46B10491F}" type="pres">
      <dgm:prSet presAssocID="{20F6E9F8-F0D2-48B6-8A05-BC8B69DDF5B9}" presName="bullet3a" presStyleLbl="node1" presStyleIdx="0" presStyleCnt="3"/>
      <dgm:spPr>
        <a:solidFill>
          <a:srgbClr val="80CB05"/>
        </a:solidFill>
      </dgm:spPr>
      <dgm:t>
        <a:bodyPr/>
        <a:lstStyle/>
        <a:p>
          <a:endParaRPr lang="es-MX"/>
        </a:p>
      </dgm:t>
    </dgm:pt>
    <dgm:pt modelId="{9D7AF344-E24E-44B5-B046-CEAD1135D221}" type="pres">
      <dgm:prSet presAssocID="{20F6E9F8-F0D2-48B6-8A05-BC8B69DDF5B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9E3C1E-B768-4483-9CB4-611A38FF424A}" type="pres">
      <dgm:prSet presAssocID="{998F27E9-78BC-4FA4-B99A-D49CD8081455}" presName="bullet3b" presStyleLbl="node1" presStyleIdx="1" presStyleCnt="3"/>
      <dgm:spPr>
        <a:solidFill>
          <a:srgbClr val="FEC200"/>
        </a:solidFill>
      </dgm:spPr>
      <dgm:t>
        <a:bodyPr/>
        <a:lstStyle/>
        <a:p>
          <a:endParaRPr lang="es-MX"/>
        </a:p>
      </dgm:t>
    </dgm:pt>
    <dgm:pt modelId="{F8202797-E43B-4BAB-B1F3-E2E3011FA6E9}" type="pres">
      <dgm:prSet presAssocID="{998F27E9-78BC-4FA4-B99A-D49CD808145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88AFFD-FB4F-40A1-86BC-99EC2F22DFF8}" type="pres">
      <dgm:prSet presAssocID="{C05DD59F-A75C-4208-A7EF-3E73339685C7}" presName="bullet3c" presStyleLbl="node1" presStyleIdx="2" presStyleCnt="3"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B8A61B40-4327-413C-8BAB-B19541F26D91}" type="pres">
      <dgm:prSet presAssocID="{C05DD59F-A75C-4208-A7EF-3E73339685C7}" presName="textBox3c" presStyleLbl="revTx" presStyleIdx="2" presStyleCnt="3" custScaleX="133684" custScaleY="63460" custLinFactNeighborX="17689" custLinFactNeighborY="-108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5F721E-0271-4FC6-8325-89356829EA67}" srcId="{A7EE7F10-F7B9-472E-A4FA-365370BF81B0}" destId="{998F27E9-78BC-4FA4-B99A-D49CD8081455}" srcOrd="1" destOrd="0" parTransId="{EAEB4D3C-DEFB-4E3E-B432-CEA32568768F}" sibTransId="{46E589D8-2DB8-494A-82C5-E468C36BFD08}"/>
    <dgm:cxn modelId="{6631418C-1101-464E-BF6F-0C2D1E9DC76C}" srcId="{A7EE7F10-F7B9-472E-A4FA-365370BF81B0}" destId="{C05DD59F-A75C-4208-A7EF-3E73339685C7}" srcOrd="2" destOrd="0" parTransId="{1CA8D435-16F8-4DCD-8B47-44298BE4C98F}" sibTransId="{FE010129-C283-4DEB-A773-F021D699946A}"/>
    <dgm:cxn modelId="{08A219A2-CD3A-4BF6-B3E1-08D7B966DC06}" type="presOf" srcId="{C05DD59F-A75C-4208-A7EF-3E73339685C7}" destId="{B8A61B40-4327-413C-8BAB-B19541F26D91}" srcOrd="0" destOrd="0" presId="urn:microsoft.com/office/officeart/2005/8/layout/arrow2"/>
    <dgm:cxn modelId="{CE0F8893-72AA-4071-9C52-51C5B944AF60}" srcId="{A7EE7F10-F7B9-472E-A4FA-365370BF81B0}" destId="{20F6E9F8-F0D2-48B6-8A05-BC8B69DDF5B9}" srcOrd="0" destOrd="0" parTransId="{ADB6EF4C-6E8E-4FEA-BE6F-487922263C69}" sibTransId="{4DA3C47A-40AE-4587-9D3D-61A8672F040B}"/>
    <dgm:cxn modelId="{B92790B7-E197-4E70-AB7F-D86AAFC3CBB2}" type="presOf" srcId="{20F6E9F8-F0D2-48B6-8A05-BC8B69DDF5B9}" destId="{9D7AF344-E24E-44B5-B046-CEAD1135D221}" srcOrd="0" destOrd="0" presId="urn:microsoft.com/office/officeart/2005/8/layout/arrow2"/>
    <dgm:cxn modelId="{69575416-B623-4798-8633-3774D5E2E02D}" type="presOf" srcId="{998F27E9-78BC-4FA4-B99A-D49CD8081455}" destId="{F8202797-E43B-4BAB-B1F3-E2E3011FA6E9}" srcOrd="0" destOrd="0" presId="urn:microsoft.com/office/officeart/2005/8/layout/arrow2"/>
    <dgm:cxn modelId="{9553D76A-2ACA-48C9-986E-A3C6D408BB1C}" type="presOf" srcId="{A7EE7F10-F7B9-472E-A4FA-365370BF81B0}" destId="{BA4B86B9-19A2-471A-AD06-19C422DE4FC8}" srcOrd="0" destOrd="0" presId="urn:microsoft.com/office/officeart/2005/8/layout/arrow2"/>
    <dgm:cxn modelId="{ADBA0316-4DFA-4E06-9761-D79E990A6B2B}" type="presParOf" srcId="{BA4B86B9-19A2-471A-AD06-19C422DE4FC8}" destId="{1A7187FD-CC51-40C6-8051-4A98D88EF857}" srcOrd="0" destOrd="0" presId="urn:microsoft.com/office/officeart/2005/8/layout/arrow2"/>
    <dgm:cxn modelId="{A115FEBF-096C-4EE9-B5AF-A635EF3F1B80}" type="presParOf" srcId="{BA4B86B9-19A2-471A-AD06-19C422DE4FC8}" destId="{A0C881B1-0884-4655-B8C6-3153CC2FE7C4}" srcOrd="1" destOrd="0" presId="urn:microsoft.com/office/officeart/2005/8/layout/arrow2"/>
    <dgm:cxn modelId="{FA0C76FC-174D-45E8-879C-0DF6378C79E3}" type="presParOf" srcId="{A0C881B1-0884-4655-B8C6-3153CC2FE7C4}" destId="{C854B95F-1507-4F98-9C06-6FA46B10491F}" srcOrd="0" destOrd="0" presId="urn:microsoft.com/office/officeart/2005/8/layout/arrow2"/>
    <dgm:cxn modelId="{DB2184BF-312D-4CBA-AE79-CC36F1FF3DBB}" type="presParOf" srcId="{A0C881B1-0884-4655-B8C6-3153CC2FE7C4}" destId="{9D7AF344-E24E-44B5-B046-CEAD1135D221}" srcOrd="1" destOrd="0" presId="urn:microsoft.com/office/officeart/2005/8/layout/arrow2"/>
    <dgm:cxn modelId="{15D95A83-8549-4D99-8445-6A86D12F0BC1}" type="presParOf" srcId="{A0C881B1-0884-4655-B8C6-3153CC2FE7C4}" destId="{439E3C1E-B768-4483-9CB4-611A38FF424A}" srcOrd="2" destOrd="0" presId="urn:microsoft.com/office/officeart/2005/8/layout/arrow2"/>
    <dgm:cxn modelId="{E33E0710-BB36-4749-8E3A-EB86EBA58C41}" type="presParOf" srcId="{A0C881B1-0884-4655-B8C6-3153CC2FE7C4}" destId="{F8202797-E43B-4BAB-B1F3-E2E3011FA6E9}" srcOrd="3" destOrd="0" presId="urn:microsoft.com/office/officeart/2005/8/layout/arrow2"/>
    <dgm:cxn modelId="{A8244EBA-517F-40B1-BDCD-CE375E51A236}" type="presParOf" srcId="{A0C881B1-0884-4655-B8C6-3153CC2FE7C4}" destId="{9F88AFFD-FB4F-40A1-86BC-99EC2F22DFF8}" srcOrd="4" destOrd="0" presId="urn:microsoft.com/office/officeart/2005/8/layout/arrow2"/>
    <dgm:cxn modelId="{79BED8DB-4C1C-40D4-860A-8D3EBECD4673}" type="presParOf" srcId="{A0C881B1-0884-4655-B8C6-3153CC2FE7C4}" destId="{B8A61B40-4327-413C-8BAB-B19541F26D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F27685-B5B8-4B19-A268-5F5365F834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44D02EC-70FF-4FF5-9255-6762EF805398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80CB05"/>
        </a:solidFill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Proyectos de Desarrollo Regional</a:t>
          </a:r>
          <a:endParaRPr lang="es-MX" sz="2200" b="1" dirty="0">
            <a:solidFill>
              <a:schemeClr val="tx1"/>
            </a:solidFill>
          </a:endParaRPr>
        </a:p>
      </dgm:t>
    </dgm:pt>
    <dgm:pt modelId="{070597D5-90C3-49A2-A4EE-F480B759046C}" type="parTrans" cxnId="{80E841BA-D804-40C2-9C7E-4E237D26C0DB}">
      <dgm:prSet/>
      <dgm:spPr/>
      <dgm:t>
        <a:bodyPr/>
        <a:lstStyle/>
        <a:p>
          <a:endParaRPr lang="es-MX"/>
        </a:p>
      </dgm:t>
    </dgm:pt>
    <dgm:pt modelId="{963A3ACF-9AE5-48BD-9934-A3D4084E5EBA}" type="sibTrans" cxnId="{80E841BA-D804-40C2-9C7E-4E237D26C0DB}">
      <dgm:prSet/>
      <dgm:spPr/>
      <dgm:t>
        <a:bodyPr/>
        <a:lstStyle/>
        <a:p>
          <a:endParaRPr lang="es-MX"/>
        </a:p>
      </dgm:t>
    </dgm:pt>
    <dgm:pt modelId="{C09A954C-97A3-45E3-8ABC-F9DE0B674FE3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Fondo para el Fortalecimiento de la Infraestructura Estatal y Municipal</a:t>
          </a:r>
          <a:endParaRPr lang="es-MX" sz="2200" b="1" dirty="0">
            <a:solidFill>
              <a:schemeClr val="tx1"/>
            </a:solidFill>
          </a:endParaRPr>
        </a:p>
      </dgm:t>
    </dgm:pt>
    <dgm:pt modelId="{6446866D-FBC7-436D-94CC-E80203E5DC39}" type="parTrans" cxnId="{2F1DE30D-6C38-429E-A051-5F5769F8FC05}">
      <dgm:prSet/>
      <dgm:spPr/>
      <dgm:t>
        <a:bodyPr/>
        <a:lstStyle/>
        <a:p>
          <a:endParaRPr lang="es-MX"/>
        </a:p>
      </dgm:t>
    </dgm:pt>
    <dgm:pt modelId="{D0D680B5-5681-42FA-81A9-6903B5D75CD8}" type="sibTrans" cxnId="{2F1DE30D-6C38-429E-A051-5F5769F8FC05}">
      <dgm:prSet/>
      <dgm:spPr/>
      <dgm:t>
        <a:bodyPr/>
        <a:lstStyle/>
        <a:p>
          <a:endParaRPr lang="es-MX"/>
        </a:p>
      </dgm:t>
    </dgm:pt>
    <dgm:pt modelId="{39753D8B-7D75-4630-8EFA-E009B3937963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EC200"/>
        </a:solidFill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3 x 1 para Migrantes </a:t>
          </a:r>
          <a:endParaRPr lang="es-MX" sz="2200" b="1" dirty="0">
            <a:solidFill>
              <a:schemeClr val="tx1"/>
            </a:solidFill>
          </a:endParaRPr>
        </a:p>
      </dgm:t>
    </dgm:pt>
    <dgm:pt modelId="{6196BDF0-CF7F-4E3F-814E-8295BB5D8308}" type="parTrans" cxnId="{E9F475D4-B166-484F-ABAC-DECA47AA62DE}">
      <dgm:prSet/>
      <dgm:spPr/>
      <dgm:t>
        <a:bodyPr/>
        <a:lstStyle/>
        <a:p>
          <a:endParaRPr lang="es-MX"/>
        </a:p>
      </dgm:t>
    </dgm:pt>
    <dgm:pt modelId="{2BB6958C-BE9A-44F9-9695-66F7657A18F1}" type="sibTrans" cxnId="{E9F475D4-B166-484F-ABAC-DECA47AA62DE}">
      <dgm:prSet/>
      <dgm:spPr/>
      <dgm:t>
        <a:bodyPr/>
        <a:lstStyle/>
        <a:p>
          <a:endParaRPr lang="es-MX"/>
        </a:p>
      </dgm:t>
    </dgm:pt>
    <dgm:pt modelId="{8C98A9CB-5649-464F-8B76-177A1E11B80F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80CB05"/>
        </a:solidFill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PROSPERA Programa de Inclusión Social</a:t>
          </a:r>
          <a:endParaRPr lang="es-MX" sz="2200" b="1" dirty="0">
            <a:solidFill>
              <a:schemeClr val="tx1"/>
            </a:solidFill>
          </a:endParaRPr>
        </a:p>
      </dgm:t>
    </dgm:pt>
    <dgm:pt modelId="{2F23907B-4D7C-498C-80AA-12BA5CE5C2B4}" type="parTrans" cxnId="{522174AA-2778-4B71-97E3-DF75C83B6827}">
      <dgm:prSet/>
      <dgm:spPr/>
      <dgm:t>
        <a:bodyPr/>
        <a:lstStyle/>
        <a:p>
          <a:endParaRPr lang="es-MX"/>
        </a:p>
      </dgm:t>
    </dgm:pt>
    <dgm:pt modelId="{EC8A6C62-C07E-4673-B439-846784217DF4}" type="sibTrans" cxnId="{522174AA-2778-4B71-97E3-DF75C83B6827}">
      <dgm:prSet/>
      <dgm:spPr/>
      <dgm:t>
        <a:bodyPr/>
        <a:lstStyle/>
        <a:p>
          <a:endParaRPr lang="es-MX"/>
        </a:p>
      </dgm:t>
    </dgm:pt>
    <dgm:pt modelId="{05B89FD7-428F-4297-BD3F-21921F258594}" type="pres">
      <dgm:prSet presAssocID="{5CF27685-B5B8-4B19-A268-5F5365F834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CA4ACA-91B3-4190-9B4F-DFE4C8A375B4}" type="pres">
      <dgm:prSet presAssocID="{5CF27685-B5B8-4B19-A268-5F5365F834EC}" presName="diamond" presStyleLbl="bgShp" presStyleIdx="0" presStyleCn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B74BB88D-42C7-4B80-9D93-5969D658BEDE}" type="pres">
      <dgm:prSet presAssocID="{5CF27685-B5B8-4B19-A268-5F5365F834EC}" presName="quad1" presStyleLbl="node1" presStyleIdx="0" presStyleCnt="4" custScaleX="123217" custLinFactNeighborX="-19155" custLinFactNeighborY="-5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C666D0-E987-4EE7-AB2E-F8CAC6BABCBC}" type="pres">
      <dgm:prSet presAssocID="{5CF27685-B5B8-4B19-A268-5F5365F834EC}" presName="quad2" presStyleLbl="node1" presStyleIdx="1" presStyleCnt="4" custScaleX="128804" custLinFactNeighborX="21572" custLinFactNeighborY="-5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F71C11-6CB2-48F4-B88A-5D623D6D96B1}" type="pres">
      <dgm:prSet presAssocID="{5CF27685-B5B8-4B19-A268-5F5365F834EC}" presName="quad3" presStyleLbl="node1" presStyleIdx="2" presStyleCnt="4" custScaleX="121602" custLinFactNeighborX="-18347" custLinFactNeighborY="6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AF7694-3738-4CA1-81DD-7773E5E6331F}" type="pres">
      <dgm:prSet presAssocID="{5CF27685-B5B8-4B19-A268-5F5365F834EC}" presName="quad4" presStyleLbl="node1" presStyleIdx="3" presStyleCnt="4" custScaleX="130419" custLinFactNeighborX="24365" custLinFactNeighborY="6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504444-84C2-42C2-961B-4C778AAF4D99}" type="presOf" srcId="{C09A954C-97A3-45E3-8ABC-F9DE0B674FE3}" destId="{3EC666D0-E987-4EE7-AB2E-F8CAC6BABCBC}" srcOrd="0" destOrd="0" presId="urn:microsoft.com/office/officeart/2005/8/layout/matrix3"/>
    <dgm:cxn modelId="{E9F475D4-B166-484F-ABAC-DECA47AA62DE}" srcId="{5CF27685-B5B8-4B19-A268-5F5365F834EC}" destId="{39753D8B-7D75-4630-8EFA-E009B3937963}" srcOrd="2" destOrd="0" parTransId="{6196BDF0-CF7F-4E3F-814E-8295BB5D8308}" sibTransId="{2BB6958C-BE9A-44F9-9695-66F7657A18F1}"/>
    <dgm:cxn modelId="{983AB4DC-1C06-4514-91CC-0342504B3B9A}" type="presOf" srcId="{8C98A9CB-5649-464F-8B76-177A1E11B80F}" destId="{1BAF7694-3738-4CA1-81DD-7773E5E6331F}" srcOrd="0" destOrd="0" presId="urn:microsoft.com/office/officeart/2005/8/layout/matrix3"/>
    <dgm:cxn modelId="{80E841BA-D804-40C2-9C7E-4E237D26C0DB}" srcId="{5CF27685-B5B8-4B19-A268-5F5365F834EC}" destId="{844D02EC-70FF-4FF5-9255-6762EF805398}" srcOrd="0" destOrd="0" parTransId="{070597D5-90C3-49A2-A4EE-F480B759046C}" sibTransId="{963A3ACF-9AE5-48BD-9934-A3D4084E5EBA}"/>
    <dgm:cxn modelId="{2F1DE30D-6C38-429E-A051-5F5769F8FC05}" srcId="{5CF27685-B5B8-4B19-A268-5F5365F834EC}" destId="{C09A954C-97A3-45E3-8ABC-F9DE0B674FE3}" srcOrd="1" destOrd="0" parTransId="{6446866D-FBC7-436D-94CC-E80203E5DC39}" sibTransId="{D0D680B5-5681-42FA-81A9-6903B5D75CD8}"/>
    <dgm:cxn modelId="{3DA89739-9E38-4351-873C-F16724E6D5FA}" type="presOf" srcId="{39753D8B-7D75-4630-8EFA-E009B3937963}" destId="{86F71C11-6CB2-48F4-B88A-5D623D6D96B1}" srcOrd="0" destOrd="0" presId="urn:microsoft.com/office/officeart/2005/8/layout/matrix3"/>
    <dgm:cxn modelId="{3EDFC413-ABB8-4DA9-86EE-5779D8AC7571}" type="presOf" srcId="{5CF27685-B5B8-4B19-A268-5F5365F834EC}" destId="{05B89FD7-428F-4297-BD3F-21921F258594}" srcOrd="0" destOrd="0" presId="urn:microsoft.com/office/officeart/2005/8/layout/matrix3"/>
    <dgm:cxn modelId="{522174AA-2778-4B71-97E3-DF75C83B6827}" srcId="{5CF27685-B5B8-4B19-A268-5F5365F834EC}" destId="{8C98A9CB-5649-464F-8B76-177A1E11B80F}" srcOrd="3" destOrd="0" parTransId="{2F23907B-4D7C-498C-80AA-12BA5CE5C2B4}" sibTransId="{EC8A6C62-C07E-4673-B439-846784217DF4}"/>
    <dgm:cxn modelId="{E446FB13-2123-4904-B646-1DA599B5BD60}" type="presOf" srcId="{844D02EC-70FF-4FF5-9255-6762EF805398}" destId="{B74BB88D-42C7-4B80-9D93-5969D658BEDE}" srcOrd="0" destOrd="0" presId="urn:microsoft.com/office/officeart/2005/8/layout/matrix3"/>
    <dgm:cxn modelId="{AC95FBA6-14C3-4EBC-AA39-9B369DEA127C}" type="presParOf" srcId="{05B89FD7-428F-4297-BD3F-21921F258594}" destId="{F5CA4ACA-91B3-4190-9B4F-DFE4C8A375B4}" srcOrd="0" destOrd="0" presId="urn:microsoft.com/office/officeart/2005/8/layout/matrix3"/>
    <dgm:cxn modelId="{8DCFE95D-AC33-4918-899D-42B0D341B168}" type="presParOf" srcId="{05B89FD7-428F-4297-BD3F-21921F258594}" destId="{B74BB88D-42C7-4B80-9D93-5969D658BEDE}" srcOrd="1" destOrd="0" presId="urn:microsoft.com/office/officeart/2005/8/layout/matrix3"/>
    <dgm:cxn modelId="{B0C03DF2-565E-471E-92FA-45F12B242A14}" type="presParOf" srcId="{05B89FD7-428F-4297-BD3F-21921F258594}" destId="{3EC666D0-E987-4EE7-AB2E-F8CAC6BABCBC}" srcOrd="2" destOrd="0" presId="urn:microsoft.com/office/officeart/2005/8/layout/matrix3"/>
    <dgm:cxn modelId="{C894592A-03D8-45A5-BCEC-003827356036}" type="presParOf" srcId="{05B89FD7-428F-4297-BD3F-21921F258594}" destId="{86F71C11-6CB2-48F4-B88A-5D623D6D96B1}" srcOrd="3" destOrd="0" presId="urn:microsoft.com/office/officeart/2005/8/layout/matrix3"/>
    <dgm:cxn modelId="{894742A5-6848-43A0-9989-F9CFA6FCABF1}" type="presParOf" srcId="{05B89FD7-428F-4297-BD3F-21921F258594}" destId="{1BAF7694-3738-4CA1-81DD-7773E5E633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94C8C0-461D-4E80-B6E5-9A3B888169C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451687-C8F4-4DAF-915A-B50067D61C5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Convenio</a:t>
          </a:r>
          <a:endParaRPr lang="es-MX" sz="2800" b="1" dirty="0">
            <a:solidFill>
              <a:schemeClr val="tx1"/>
            </a:solidFill>
          </a:endParaRPr>
        </a:p>
      </dgm:t>
    </dgm:pt>
    <dgm:pt modelId="{925E0DB0-57E8-458D-A055-A4281134D366}" type="parTrans" cxnId="{51F08A6F-D8BD-454C-AA9F-EA1408145DE5}">
      <dgm:prSet/>
      <dgm:spPr/>
      <dgm:t>
        <a:bodyPr/>
        <a:lstStyle/>
        <a:p>
          <a:endParaRPr lang="es-MX"/>
        </a:p>
      </dgm:t>
    </dgm:pt>
    <dgm:pt modelId="{A30D11C6-FF56-4897-8B50-5A713A357BE8}" type="sibTrans" cxnId="{51F08A6F-D8BD-454C-AA9F-EA1408145DE5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9B4D6E12-3D57-4FE2-BA55-3F8F86CDB3EC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algn="l"/>
          <a:r>
            <a:rPr lang="es-MX" sz="2400" dirty="0" smtClean="0"/>
            <a:t>Programas Federales o Estatales</a:t>
          </a:r>
          <a:endParaRPr lang="es-MX" sz="2400" dirty="0"/>
        </a:p>
      </dgm:t>
    </dgm:pt>
    <dgm:pt modelId="{AC952048-3AF1-4FD6-83EC-16491FFD0211}" type="parTrans" cxnId="{7BE9034C-CAC3-4E5E-ACA7-C2818A201744}">
      <dgm:prSet/>
      <dgm:spPr/>
      <dgm:t>
        <a:bodyPr/>
        <a:lstStyle/>
        <a:p>
          <a:endParaRPr lang="es-MX"/>
        </a:p>
      </dgm:t>
    </dgm:pt>
    <dgm:pt modelId="{D37DBF94-8AC8-47AE-8258-9108EB7CE2B8}" type="sibTrans" cxnId="{7BE9034C-CAC3-4E5E-ACA7-C2818A201744}">
      <dgm:prSet/>
      <dgm:spPr/>
      <dgm:t>
        <a:bodyPr/>
        <a:lstStyle/>
        <a:p>
          <a:endParaRPr lang="es-MX"/>
        </a:p>
      </dgm:t>
    </dgm:pt>
    <dgm:pt modelId="{FFBCC279-713F-4175-9CA6-8F074B1F5843}">
      <dgm:prSet phldrT="[Texto]" custT="1"/>
      <dgm:spPr>
        <a:solidFill>
          <a:srgbClr val="80CB05"/>
        </a:solidFill>
      </dgm:spPr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Previa autorización del Congreso</a:t>
          </a:r>
          <a:endParaRPr lang="es-MX" sz="2800" b="1" dirty="0">
            <a:solidFill>
              <a:schemeClr val="tx1"/>
            </a:solidFill>
          </a:endParaRPr>
        </a:p>
      </dgm:t>
    </dgm:pt>
    <dgm:pt modelId="{5FDC1B30-BCF4-4AC8-9D23-8A5E1D192A99}" type="parTrans" cxnId="{1F658D53-81D2-48C9-AE7B-7DA44538A19C}">
      <dgm:prSet/>
      <dgm:spPr/>
      <dgm:t>
        <a:bodyPr/>
        <a:lstStyle/>
        <a:p>
          <a:endParaRPr lang="es-MX"/>
        </a:p>
      </dgm:t>
    </dgm:pt>
    <dgm:pt modelId="{985D81F6-DA11-4AAF-B6D1-002B8DC082FF}" type="sibTrans" cxnId="{1F658D53-81D2-48C9-AE7B-7DA44538A19C}">
      <dgm:prSet/>
      <dgm:spPr>
        <a:solidFill>
          <a:srgbClr val="80CB05"/>
        </a:solidFill>
        <a:ln>
          <a:solidFill>
            <a:srgbClr val="80CB05"/>
          </a:solidFill>
        </a:ln>
      </dgm:spPr>
      <dgm:t>
        <a:bodyPr/>
        <a:lstStyle/>
        <a:p>
          <a:endParaRPr lang="es-MX"/>
        </a:p>
      </dgm:t>
    </dgm:pt>
    <dgm:pt modelId="{25862364-5FB9-4C21-8DE7-7917FFF7F32F}">
      <dgm:prSet phldrT="[Texto]" custT="1"/>
      <dgm:spPr>
        <a:ln>
          <a:solidFill>
            <a:srgbClr val="80CB05"/>
          </a:solidFill>
        </a:ln>
      </dgm:spPr>
      <dgm:t>
        <a:bodyPr/>
        <a:lstStyle/>
        <a:p>
          <a:r>
            <a:rPr lang="es-MX" sz="2400" dirty="0" smtClean="0"/>
            <a:t>LOML (Art. 35)</a:t>
          </a:r>
          <a:endParaRPr lang="es-MX" sz="2400" dirty="0"/>
        </a:p>
      </dgm:t>
    </dgm:pt>
    <dgm:pt modelId="{5359DC8F-782C-4D54-AF3E-7A3C66B076E7}" type="parTrans" cxnId="{6677835D-A84F-4D30-B80A-A7D592A0E3CF}">
      <dgm:prSet/>
      <dgm:spPr/>
      <dgm:t>
        <a:bodyPr/>
        <a:lstStyle/>
        <a:p>
          <a:endParaRPr lang="es-MX"/>
        </a:p>
      </dgm:t>
    </dgm:pt>
    <dgm:pt modelId="{AFF96F3D-269B-4F55-B3B6-F249B1EA1C8E}" type="sibTrans" cxnId="{6677835D-A84F-4D30-B80A-A7D592A0E3CF}">
      <dgm:prSet/>
      <dgm:spPr/>
      <dgm:t>
        <a:bodyPr/>
        <a:lstStyle/>
        <a:p>
          <a:endParaRPr lang="es-MX"/>
        </a:p>
      </dgm:t>
    </dgm:pt>
    <dgm:pt modelId="{3AEF2610-703A-4FC9-AEAD-FFF7BD066669}">
      <dgm:prSet phldrT="[Texto]" custT="1"/>
      <dgm:spPr>
        <a:ln>
          <a:solidFill>
            <a:srgbClr val="80CB05"/>
          </a:solidFill>
        </a:ln>
      </dgm:spPr>
      <dgm:t>
        <a:bodyPr/>
        <a:lstStyle/>
        <a:p>
          <a:r>
            <a:rPr lang="es-MX" sz="2400" dirty="0" smtClean="0"/>
            <a:t>Celebrar convenios</a:t>
          </a:r>
          <a:endParaRPr lang="es-MX" sz="2400" dirty="0"/>
        </a:p>
      </dgm:t>
    </dgm:pt>
    <dgm:pt modelId="{A1DDD4FB-6E72-4A5E-B135-752DCCA0AEB4}" type="parTrans" cxnId="{C3A22EC3-BD69-4DD5-9C24-7CEFC95BD4BB}">
      <dgm:prSet/>
      <dgm:spPr/>
      <dgm:t>
        <a:bodyPr/>
        <a:lstStyle/>
        <a:p>
          <a:endParaRPr lang="es-MX"/>
        </a:p>
      </dgm:t>
    </dgm:pt>
    <dgm:pt modelId="{8D217744-B9D8-48CF-BD37-E083301A58C0}" type="sibTrans" cxnId="{C3A22EC3-BD69-4DD5-9C24-7CEFC95BD4BB}">
      <dgm:prSet/>
      <dgm:spPr/>
      <dgm:t>
        <a:bodyPr/>
        <a:lstStyle/>
        <a:p>
          <a:endParaRPr lang="es-MX"/>
        </a:p>
      </dgm:t>
    </dgm:pt>
    <dgm:pt modelId="{E5F0E911-B3BA-4AA9-804F-8BEC7E9DF7E8}">
      <dgm:prSet phldrT="[Texto]" custT="1"/>
      <dgm:spPr>
        <a:solidFill>
          <a:srgbClr val="FEC200"/>
        </a:solidFill>
      </dgm:spPr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Autorización del Congreso</a:t>
          </a:r>
          <a:endParaRPr lang="es-MX" sz="2800" b="1" dirty="0">
            <a:solidFill>
              <a:schemeClr val="tx1"/>
            </a:solidFill>
          </a:endParaRPr>
        </a:p>
      </dgm:t>
    </dgm:pt>
    <dgm:pt modelId="{25BFB11E-4704-4664-8C98-CBA644FC9876}" type="parTrans" cxnId="{2434DAB9-3BE1-4D33-B5C7-AFF342F4BE49}">
      <dgm:prSet/>
      <dgm:spPr/>
      <dgm:t>
        <a:bodyPr/>
        <a:lstStyle/>
        <a:p>
          <a:endParaRPr lang="es-MX"/>
        </a:p>
      </dgm:t>
    </dgm:pt>
    <dgm:pt modelId="{5864CF7F-BDE9-41A9-9CD2-9C92365F47D2}" type="sibTrans" cxnId="{2434DAB9-3BE1-4D33-B5C7-AFF342F4BE49}">
      <dgm:prSet/>
      <dgm:spPr/>
      <dgm:t>
        <a:bodyPr/>
        <a:lstStyle/>
        <a:p>
          <a:endParaRPr lang="es-MX"/>
        </a:p>
      </dgm:t>
    </dgm:pt>
    <dgm:pt modelId="{1E941FE5-54DA-4D2C-979C-90537E1DC56F}">
      <dgm:prSet phldrT="[Texto]" custT="1"/>
      <dgm:spPr>
        <a:ln>
          <a:solidFill>
            <a:srgbClr val="FEC200"/>
          </a:solidFill>
        </a:ln>
      </dgm:spPr>
      <dgm:t>
        <a:bodyPr/>
        <a:lstStyle/>
        <a:p>
          <a:r>
            <a:rPr lang="es-MX" sz="2400" dirty="0" smtClean="0"/>
            <a:t>Contratos</a:t>
          </a:r>
          <a:endParaRPr lang="es-MX" sz="2400" dirty="0"/>
        </a:p>
      </dgm:t>
    </dgm:pt>
    <dgm:pt modelId="{E03E3BA2-0918-43D6-AAA6-42DF9BB0F46B}" type="parTrans" cxnId="{1C44E9EE-7832-4306-AC8D-55FDCE52C12C}">
      <dgm:prSet/>
      <dgm:spPr/>
      <dgm:t>
        <a:bodyPr/>
        <a:lstStyle/>
        <a:p>
          <a:endParaRPr lang="es-MX"/>
        </a:p>
      </dgm:t>
    </dgm:pt>
    <dgm:pt modelId="{4FEA0255-BEEB-424D-B046-2096ECEEA89E}" type="sibTrans" cxnId="{1C44E9EE-7832-4306-AC8D-55FDCE52C12C}">
      <dgm:prSet/>
      <dgm:spPr/>
      <dgm:t>
        <a:bodyPr/>
        <a:lstStyle/>
        <a:p>
          <a:endParaRPr lang="es-MX"/>
        </a:p>
      </dgm:t>
    </dgm:pt>
    <dgm:pt modelId="{803F1263-B0FA-4E42-BE75-707F72A844FE}">
      <dgm:prSet phldrT="[Texto]" custT="1"/>
      <dgm:spPr>
        <a:ln>
          <a:solidFill>
            <a:srgbClr val="FEC200"/>
          </a:solidFill>
        </a:ln>
      </dgm:spPr>
      <dgm:t>
        <a:bodyPr/>
        <a:lstStyle/>
        <a:p>
          <a:r>
            <a:rPr lang="es-MX" sz="2400" smtClean="0"/>
            <a:t>Monto superior al 20% de la partida</a:t>
          </a:r>
          <a:endParaRPr lang="es-MX" sz="2400" dirty="0"/>
        </a:p>
      </dgm:t>
    </dgm:pt>
    <dgm:pt modelId="{2647F336-449B-492A-B1E3-01E514E9FDD0}" type="parTrans" cxnId="{EE550B7C-ADC5-4AED-9B77-95A8D7F91DCC}">
      <dgm:prSet/>
      <dgm:spPr/>
      <dgm:t>
        <a:bodyPr/>
        <a:lstStyle/>
        <a:p>
          <a:endParaRPr lang="es-MX"/>
        </a:p>
      </dgm:t>
    </dgm:pt>
    <dgm:pt modelId="{A1FD3528-C24F-490B-A3CB-A809932F6136}" type="sibTrans" cxnId="{EE550B7C-ADC5-4AED-9B77-95A8D7F91DCC}">
      <dgm:prSet/>
      <dgm:spPr/>
      <dgm:t>
        <a:bodyPr/>
        <a:lstStyle/>
        <a:p>
          <a:endParaRPr lang="es-MX"/>
        </a:p>
      </dgm:t>
    </dgm:pt>
    <dgm:pt modelId="{B7DDA253-CD81-4AFE-BC2B-17FBDB88ADE1}" type="pres">
      <dgm:prSet presAssocID="{C894C8C0-461D-4E80-B6E5-9A3B88816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773C6D-E18C-4FDA-B01A-931E9ACB5FFB}" type="pres">
      <dgm:prSet presAssocID="{C894C8C0-461D-4E80-B6E5-9A3B888169C3}" presName="tSp" presStyleCnt="0"/>
      <dgm:spPr/>
    </dgm:pt>
    <dgm:pt modelId="{E72CF38A-60C1-41FC-A45A-0A94B26EF17F}" type="pres">
      <dgm:prSet presAssocID="{C894C8C0-461D-4E80-B6E5-9A3B888169C3}" presName="bSp" presStyleCnt="0"/>
      <dgm:spPr/>
    </dgm:pt>
    <dgm:pt modelId="{BB62077F-9017-44F3-B931-1C5DE237F88D}" type="pres">
      <dgm:prSet presAssocID="{C894C8C0-461D-4E80-B6E5-9A3B888169C3}" presName="process" presStyleCnt="0"/>
      <dgm:spPr/>
    </dgm:pt>
    <dgm:pt modelId="{74FA39DA-C44B-40AE-814A-5006D7A4299A}" type="pres">
      <dgm:prSet presAssocID="{DF451687-C8F4-4DAF-915A-B50067D61C59}" presName="composite1" presStyleCnt="0"/>
      <dgm:spPr/>
    </dgm:pt>
    <dgm:pt modelId="{50D4C0B3-748A-4CEE-9694-8F57277F8D9D}" type="pres">
      <dgm:prSet presAssocID="{DF451687-C8F4-4DAF-915A-B50067D61C59}" presName="dummyNode1" presStyleLbl="node1" presStyleIdx="0" presStyleCnt="3"/>
      <dgm:spPr/>
    </dgm:pt>
    <dgm:pt modelId="{28787118-E8F1-4AAA-A78B-F5585BF66D81}" type="pres">
      <dgm:prSet presAssocID="{DF451687-C8F4-4DAF-915A-B50067D61C59}" presName="childNode1" presStyleLbl="bgAcc1" presStyleIdx="0" presStyleCnt="3" custScaleX="117661" custScaleY="1579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24D0A0-B906-4DC8-9846-BBA0EBF99DDD}" type="pres">
      <dgm:prSet presAssocID="{DF451687-C8F4-4DAF-915A-B50067D61C5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7565BC-DE61-448A-B89B-A7D9D1AD71E0}" type="pres">
      <dgm:prSet presAssocID="{DF451687-C8F4-4DAF-915A-B50067D61C59}" presName="parentNode1" presStyleLbl="node1" presStyleIdx="0" presStyleCnt="3" custScaleX="132776" custLinFactNeighborX="2579" custLinFactNeighborY="-2660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283524-2FF5-4A61-9DCD-C4FB99201BB1}" type="pres">
      <dgm:prSet presAssocID="{DF451687-C8F4-4DAF-915A-B50067D61C59}" presName="connSite1" presStyleCnt="0"/>
      <dgm:spPr/>
    </dgm:pt>
    <dgm:pt modelId="{840CFA2E-BBDC-4D7C-AB6D-25EDCC055F76}" type="pres">
      <dgm:prSet presAssocID="{A30D11C6-FF56-4897-8B50-5A713A357BE8}" presName="Name9" presStyleLbl="sibTrans2D1" presStyleIdx="0" presStyleCnt="2"/>
      <dgm:spPr/>
      <dgm:t>
        <a:bodyPr/>
        <a:lstStyle/>
        <a:p>
          <a:endParaRPr lang="es-MX"/>
        </a:p>
      </dgm:t>
    </dgm:pt>
    <dgm:pt modelId="{14BAA616-45F2-4325-8C21-5121AF98A324}" type="pres">
      <dgm:prSet presAssocID="{FFBCC279-713F-4175-9CA6-8F074B1F5843}" presName="composite2" presStyleCnt="0"/>
      <dgm:spPr/>
    </dgm:pt>
    <dgm:pt modelId="{5902FC2B-AAB6-409B-8446-EA42D5BF68C1}" type="pres">
      <dgm:prSet presAssocID="{FFBCC279-713F-4175-9CA6-8F074B1F5843}" presName="dummyNode2" presStyleLbl="node1" presStyleIdx="0" presStyleCnt="3"/>
      <dgm:spPr/>
    </dgm:pt>
    <dgm:pt modelId="{7A7FA4CB-CCA1-4990-937F-0221834FAE20}" type="pres">
      <dgm:prSet presAssocID="{FFBCC279-713F-4175-9CA6-8F074B1F5843}" presName="childNode2" presStyleLbl="bgAcc1" presStyleIdx="1" presStyleCnt="3" custScaleX="131815" custScaleY="1406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D50071-4107-4335-B3A4-1DB1BC7633A5}" type="pres">
      <dgm:prSet presAssocID="{FFBCC279-713F-4175-9CA6-8F074B1F584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BBB78-4EA8-419F-A1F4-9D6D7BDB8932}" type="pres">
      <dgm:prSet presAssocID="{FFBCC279-713F-4175-9CA6-8F074B1F5843}" presName="parentNode2" presStyleLbl="node1" presStyleIdx="1" presStyleCnt="3" custScaleX="147744" custScaleY="174568" custLinFactNeighborY="-5194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63649F-3BA4-4C00-A658-072A9A6B325C}" type="pres">
      <dgm:prSet presAssocID="{FFBCC279-713F-4175-9CA6-8F074B1F5843}" presName="connSite2" presStyleCnt="0"/>
      <dgm:spPr/>
    </dgm:pt>
    <dgm:pt modelId="{B7C308EB-2DB0-4175-B10A-51E744BD504F}" type="pres">
      <dgm:prSet presAssocID="{985D81F6-DA11-4AAF-B6D1-002B8DC082FF}" presName="Name18" presStyleLbl="sibTrans2D1" presStyleIdx="1" presStyleCnt="2"/>
      <dgm:spPr/>
      <dgm:t>
        <a:bodyPr/>
        <a:lstStyle/>
        <a:p>
          <a:endParaRPr lang="es-MX"/>
        </a:p>
      </dgm:t>
    </dgm:pt>
    <dgm:pt modelId="{D9FA116D-C6A9-49DB-BDE5-102620DD1D6D}" type="pres">
      <dgm:prSet presAssocID="{E5F0E911-B3BA-4AA9-804F-8BEC7E9DF7E8}" presName="composite1" presStyleCnt="0"/>
      <dgm:spPr/>
    </dgm:pt>
    <dgm:pt modelId="{25519610-6388-4F92-B7CC-7A93936A7809}" type="pres">
      <dgm:prSet presAssocID="{E5F0E911-B3BA-4AA9-804F-8BEC7E9DF7E8}" presName="dummyNode1" presStyleLbl="node1" presStyleIdx="1" presStyleCnt="3"/>
      <dgm:spPr/>
    </dgm:pt>
    <dgm:pt modelId="{A415A007-34E3-4893-8ACA-844E287463E7}" type="pres">
      <dgm:prSet presAssocID="{E5F0E911-B3BA-4AA9-804F-8BEC7E9DF7E8}" presName="childNode1" presStyleLbl="bgAcc1" presStyleIdx="2" presStyleCnt="3" custScaleX="138866" custScaleY="133125" custLinFactNeighborY="-351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145F33-6B24-4249-8004-9D762620E626}" type="pres">
      <dgm:prSet presAssocID="{E5F0E911-B3BA-4AA9-804F-8BEC7E9DF7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64A057-DF8E-454D-ACFF-2AF061341C9B}" type="pres">
      <dgm:prSet presAssocID="{E5F0E911-B3BA-4AA9-804F-8BEC7E9DF7E8}" presName="parentNode1" presStyleLbl="node1" presStyleIdx="2" presStyleCnt="3" custScaleX="132729" custScaleY="176594" custLinFactNeighborY="4205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82CE7F-4ABB-415F-BE2D-C49CD6EA2B69}" type="pres">
      <dgm:prSet presAssocID="{E5F0E911-B3BA-4AA9-804F-8BEC7E9DF7E8}" presName="connSite1" presStyleCnt="0"/>
      <dgm:spPr/>
    </dgm:pt>
  </dgm:ptLst>
  <dgm:cxnLst>
    <dgm:cxn modelId="{1F658D53-81D2-48C9-AE7B-7DA44538A19C}" srcId="{C894C8C0-461D-4E80-B6E5-9A3B888169C3}" destId="{FFBCC279-713F-4175-9CA6-8F074B1F5843}" srcOrd="1" destOrd="0" parTransId="{5FDC1B30-BCF4-4AC8-9D23-8A5E1D192A99}" sibTransId="{985D81F6-DA11-4AAF-B6D1-002B8DC082FF}"/>
    <dgm:cxn modelId="{2434DAB9-3BE1-4D33-B5C7-AFF342F4BE49}" srcId="{C894C8C0-461D-4E80-B6E5-9A3B888169C3}" destId="{E5F0E911-B3BA-4AA9-804F-8BEC7E9DF7E8}" srcOrd="2" destOrd="0" parTransId="{25BFB11E-4704-4664-8C98-CBA644FC9876}" sibTransId="{5864CF7F-BDE9-41A9-9CD2-9C92365F47D2}"/>
    <dgm:cxn modelId="{AC8286B8-F1B1-4F65-A196-653158DCD33E}" type="presOf" srcId="{3AEF2610-703A-4FC9-AEAD-FFF7BD066669}" destId="{3DD50071-4107-4335-B3A4-1DB1BC7633A5}" srcOrd="1" destOrd="1" presId="urn:microsoft.com/office/officeart/2005/8/layout/hProcess4"/>
    <dgm:cxn modelId="{29C9D182-4F77-413B-BF07-546E7A2FD4CF}" type="presOf" srcId="{9B4D6E12-3D57-4FE2-BA55-3F8F86CDB3EC}" destId="{28787118-E8F1-4AAA-A78B-F5585BF66D81}" srcOrd="0" destOrd="0" presId="urn:microsoft.com/office/officeart/2005/8/layout/hProcess4"/>
    <dgm:cxn modelId="{EBA43E24-5904-4806-9D96-9BC4607776CF}" type="presOf" srcId="{DF451687-C8F4-4DAF-915A-B50067D61C59}" destId="{737565BC-DE61-448A-B89B-A7D9D1AD71E0}" srcOrd="0" destOrd="0" presId="urn:microsoft.com/office/officeart/2005/8/layout/hProcess4"/>
    <dgm:cxn modelId="{C25A11FD-C836-428A-9D8F-527D27AE3B76}" type="presOf" srcId="{25862364-5FB9-4C21-8DE7-7917FFF7F32F}" destId="{3DD50071-4107-4335-B3A4-1DB1BC7633A5}" srcOrd="1" destOrd="0" presId="urn:microsoft.com/office/officeart/2005/8/layout/hProcess4"/>
    <dgm:cxn modelId="{BB0B246E-7E04-4380-A7CA-9C5BA192ADD4}" type="presOf" srcId="{A30D11C6-FF56-4897-8B50-5A713A357BE8}" destId="{840CFA2E-BBDC-4D7C-AB6D-25EDCC055F76}" srcOrd="0" destOrd="0" presId="urn:microsoft.com/office/officeart/2005/8/layout/hProcess4"/>
    <dgm:cxn modelId="{C3A22EC3-BD69-4DD5-9C24-7CEFC95BD4BB}" srcId="{FFBCC279-713F-4175-9CA6-8F074B1F5843}" destId="{3AEF2610-703A-4FC9-AEAD-FFF7BD066669}" srcOrd="1" destOrd="0" parTransId="{A1DDD4FB-6E72-4A5E-B135-752DCCA0AEB4}" sibTransId="{8D217744-B9D8-48CF-BD37-E083301A58C0}"/>
    <dgm:cxn modelId="{0E184124-A9A3-4F70-BFF2-146B8CFE1420}" type="presOf" srcId="{985D81F6-DA11-4AAF-B6D1-002B8DC082FF}" destId="{B7C308EB-2DB0-4175-B10A-51E744BD504F}" srcOrd="0" destOrd="0" presId="urn:microsoft.com/office/officeart/2005/8/layout/hProcess4"/>
    <dgm:cxn modelId="{6677835D-A84F-4D30-B80A-A7D592A0E3CF}" srcId="{FFBCC279-713F-4175-9CA6-8F074B1F5843}" destId="{25862364-5FB9-4C21-8DE7-7917FFF7F32F}" srcOrd="0" destOrd="0" parTransId="{5359DC8F-782C-4D54-AF3E-7A3C66B076E7}" sibTransId="{AFF96F3D-269B-4F55-B3B6-F249B1EA1C8E}"/>
    <dgm:cxn modelId="{EE550B7C-ADC5-4AED-9B77-95A8D7F91DCC}" srcId="{E5F0E911-B3BA-4AA9-804F-8BEC7E9DF7E8}" destId="{803F1263-B0FA-4E42-BE75-707F72A844FE}" srcOrd="1" destOrd="0" parTransId="{2647F336-449B-492A-B1E3-01E514E9FDD0}" sibTransId="{A1FD3528-C24F-490B-A3CB-A809932F6136}"/>
    <dgm:cxn modelId="{B408BF47-9C3A-4D41-AE51-A09009A5D13B}" type="presOf" srcId="{25862364-5FB9-4C21-8DE7-7917FFF7F32F}" destId="{7A7FA4CB-CCA1-4990-937F-0221834FAE20}" srcOrd="0" destOrd="0" presId="urn:microsoft.com/office/officeart/2005/8/layout/hProcess4"/>
    <dgm:cxn modelId="{7BE9034C-CAC3-4E5E-ACA7-C2818A201744}" srcId="{DF451687-C8F4-4DAF-915A-B50067D61C59}" destId="{9B4D6E12-3D57-4FE2-BA55-3F8F86CDB3EC}" srcOrd="0" destOrd="0" parTransId="{AC952048-3AF1-4FD6-83EC-16491FFD0211}" sibTransId="{D37DBF94-8AC8-47AE-8258-9108EB7CE2B8}"/>
    <dgm:cxn modelId="{6562A061-1D4D-4866-9699-8C5E233AE213}" type="presOf" srcId="{3AEF2610-703A-4FC9-AEAD-FFF7BD066669}" destId="{7A7FA4CB-CCA1-4990-937F-0221834FAE20}" srcOrd="0" destOrd="1" presId="urn:microsoft.com/office/officeart/2005/8/layout/hProcess4"/>
    <dgm:cxn modelId="{ADD7E9E1-9C50-49C0-A575-969E0A0FA45E}" type="presOf" srcId="{9B4D6E12-3D57-4FE2-BA55-3F8F86CDB3EC}" destId="{1A24D0A0-B906-4DC8-9846-BBA0EBF99DDD}" srcOrd="1" destOrd="0" presId="urn:microsoft.com/office/officeart/2005/8/layout/hProcess4"/>
    <dgm:cxn modelId="{59E8CDF2-5E22-49AB-9C54-C8AA745CAF5C}" type="presOf" srcId="{1E941FE5-54DA-4D2C-979C-90537E1DC56F}" destId="{FE145F33-6B24-4249-8004-9D762620E626}" srcOrd="1" destOrd="0" presId="urn:microsoft.com/office/officeart/2005/8/layout/hProcess4"/>
    <dgm:cxn modelId="{719A6A81-12ED-42DE-9B18-BBCA0FFDDF7E}" type="presOf" srcId="{C894C8C0-461D-4E80-B6E5-9A3B888169C3}" destId="{B7DDA253-CD81-4AFE-BC2B-17FBDB88ADE1}" srcOrd="0" destOrd="0" presId="urn:microsoft.com/office/officeart/2005/8/layout/hProcess4"/>
    <dgm:cxn modelId="{1C44E9EE-7832-4306-AC8D-55FDCE52C12C}" srcId="{E5F0E911-B3BA-4AA9-804F-8BEC7E9DF7E8}" destId="{1E941FE5-54DA-4D2C-979C-90537E1DC56F}" srcOrd="0" destOrd="0" parTransId="{E03E3BA2-0918-43D6-AAA6-42DF9BB0F46B}" sibTransId="{4FEA0255-BEEB-424D-B046-2096ECEEA89E}"/>
    <dgm:cxn modelId="{F0E14FAD-3741-46DB-A8C3-D098018A40A6}" type="presOf" srcId="{803F1263-B0FA-4E42-BE75-707F72A844FE}" destId="{A415A007-34E3-4893-8ACA-844E287463E7}" srcOrd="0" destOrd="1" presId="urn:microsoft.com/office/officeart/2005/8/layout/hProcess4"/>
    <dgm:cxn modelId="{1D1D1C89-7C36-4F1B-9A83-625BBD6BD479}" type="presOf" srcId="{E5F0E911-B3BA-4AA9-804F-8BEC7E9DF7E8}" destId="{2F64A057-DF8E-454D-ACFF-2AF061341C9B}" srcOrd="0" destOrd="0" presId="urn:microsoft.com/office/officeart/2005/8/layout/hProcess4"/>
    <dgm:cxn modelId="{62394247-B966-41BF-80F8-0BA787D405CD}" type="presOf" srcId="{FFBCC279-713F-4175-9CA6-8F074B1F5843}" destId="{C14BBB78-4EA8-419F-A1F4-9D6D7BDB8932}" srcOrd="0" destOrd="0" presId="urn:microsoft.com/office/officeart/2005/8/layout/hProcess4"/>
    <dgm:cxn modelId="{2EA2C257-8C6B-4326-8E64-865C5E240CFF}" type="presOf" srcId="{803F1263-B0FA-4E42-BE75-707F72A844FE}" destId="{FE145F33-6B24-4249-8004-9D762620E626}" srcOrd="1" destOrd="1" presId="urn:microsoft.com/office/officeart/2005/8/layout/hProcess4"/>
    <dgm:cxn modelId="{7B214E0B-0B72-4031-96E7-01364053119F}" type="presOf" srcId="{1E941FE5-54DA-4D2C-979C-90537E1DC56F}" destId="{A415A007-34E3-4893-8ACA-844E287463E7}" srcOrd="0" destOrd="0" presId="urn:microsoft.com/office/officeart/2005/8/layout/hProcess4"/>
    <dgm:cxn modelId="{51F08A6F-D8BD-454C-AA9F-EA1408145DE5}" srcId="{C894C8C0-461D-4E80-B6E5-9A3B888169C3}" destId="{DF451687-C8F4-4DAF-915A-B50067D61C59}" srcOrd="0" destOrd="0" parTransId="{925E0DB0-57E8-458D-A055-A4281134D366}" sibTransId="{A30D11C6-FF56-4897-8B50-5A713A357BE8}"/>
    <dgm:cxn modelId="{C59F19B9-4AF6-4005-BC15-B1FD35DA96CD}" type="presParOf" srcId="{B7DDA253-CD81-4AFE-BC2B-17FBDB88ADE1}" destId="{B2773C6D-E18C-4FDA-B01A-931E9ACB5FFB}" srcOrd="0" destOrd="0" presId="urn:microsoft.com/office/officeart/2005/8/layout/hProcess4"/>
    <dgm:cxn modelId="{207E5470-5B16-41BA-B782-38702F3A8970}" type="presParOf" srcId="{B7DDA253-CD81-4AFE-BC2B-17FBDB88ADE1}" destId="{E72CF38A-60C1-41FC-A45A-0A94B26EF17F}" srcOrd="1" destOrd="0" presId="urn:microsoft.com/office/officeart/2005/8/layout/hProcess4"/>
    <dgm:cxn modelId="{ED1B5F5E-DDA3-4314-A488-0B00188D6592}" type="presParOf" srcId="{B7DDA253-CD81-4AFE-BC2B-17FBDB88ADE1}" destId="{BB62077F-9017-44F3-B931-1C5DE237F88D}" srcOrd="2" destOrd="0" presId="urn:microsoft.com/office/officeart/2005/8/layout/hProcess4"/>
    <dgm:cxn modelId="{31E59C77-5A26-44AD-AC3D-EF316FD1D99F}" type="presParOf" srcId="{BB62077F-9017-44F3-B931-1C5DE237F88D}" destId="{74FA39DA-C44B-40AE-814A-5006D7A4299A}" srcOrd="0" destOrd="0" presId="urn:microsoft.com/office/officeart/2005/8/layout/hProcess4"/>
    <dgm:cxn modelId="{059461BC-9520-48C1-929E-5AAF6D5A82E9}" type="presParOf" srcId="{74FA39DA-C44B-40AE-814A-5006D7A4299A}" destId="{50D4C0B3-748A-4CEE-9694-8F57277F8D9D}" srcOrd="0" destOrd="0" presId="urn:microsoft.com/office/officeart/2005/8/layout/hProcess4"/>
    <dgm:cxn modelId="{DE73098F-74C5-4EF3-A96F-403671963EE9}" type="presParOf" srcId="{74FA39DA-C44B-40AE-814A-5006D7A4299A}" destId="{28787118-E8F1-4AAA-A78B-F5585BF66D81}" srcOrd="1" destOrd="0" presId="urn:microsoft.com/office/officeart/2005/8/layout/hProcess4"/>
    <dgm:cxn modelId="{626785D7-39D6-410F-ACAE-837140832671}" type="presParOf" srcId="{74FA39DA-C44B-40AE-814A-5006D7A4299A}" destId="{1A24D0A0-B906-4DC8-9846-BBA0EBF99DDD}" srcOrd="2" destOrd="0" presId="urn:microsoft.com/office/officeart/2005/8/layout/hProcess4"/>
    <dgm:cxn modelId="{A7AE1E2B-DBC3-4976-81E6-6F31FC879AAE}" type="presParOf" srcId="{74FA39DA-C44B-40AE-814A-5006D7A4299A}" destId="{737565BC-DE61-448A-B89B-A7D9D1AD71E0}" srcOrd="3" destOrd="0" presId="urn:microsoft.com/office/officeart/2005/8/layout/hProcess4"/>
    <dgm:cxn modelId="{C61586CD-D90C-4F96-9520-BE86B0D4EC6C}" type="presParOf" srcId="{74FA39DA-C44B-40AE-814A-5006D7A4299A}" destId="{B6283524-2FF5-4A61-9DCD-C4FB99201BB1}" srcOrd="4" destOrd="0" presId="urn:microsoft.com/office/officeart/2005/8/layout/hProcess4"/>
    <dgm:cxn modelId="{81151447-F26D-46FD-808A-781743C168CF}" type="presParOf" srcId="{BB62077F-9017-44F3-B931-1C5DE237F88D}" destId="{840CFA2E-BBDC-4D7C-AB6D-25EDCC055F76}" srcOrd="1" destOrd="0" presId="urn:microsoft.com/office/officeart/2005/8/layout/hProcess4"/>
    <dgm:cxn modelId="{03B1F4AC-FE11-4B94-902F-F8A53C6AC456}" type="presParOf" srcId="{BB62077F-9017-44F3-B931-1C5DE237F88D}" destId="{14BAA616-45F2-4325-8C21-5121AF98A324}" srcOrd="2" destOrd="0" presId="urn:microsoft.com/office/officeart/2005/8/layout/hProcess4"/>
    <dgm:cxn modelId="{5F999990-6D44-4BF3-996E-C6470850556F}" type="presParOf" srcId="{14BAA616-45F2-4325-8C21-5121AF98A324}" destId="{5902FC2B-AAB6-409B-8446-EA42D5BF68C1}" srcOrd="0" destOrd="0" presId="urn:microsoft.com/office/officeart/2005/8/layout/hProcess4"/>
    <dgm:cxn modelId="{E129E157-FB21-4F28-9F5E-0CD7CC9AE8DF}" type="presParOf" srcId="{14BAA616-45F2-4325-8C21-5121AF98A324}" destId="{7A7FA4CB-CCA1-4990-937F-0221834FAE20}" srcOrd="1" destOrd="0" presId="urn:microsoft.com/office/officeart/2005/8/layout/hProcess4"/>
    <dgm:cxn modelId="{F684FE30-52FA-464A-A573-7F7A3C34032A}" type="presParOf" srcId="{14BAA616-45F2-4325-8C21-5121AF98A324}" destId="{3DD50071-4107-4335-B3A4-1DB1BC7633A5}" srcOrd="2" destOrd="0" presId="urn:microsoft.com/office/officeart/2005/8/layout/hProcess4"/>
    <dgm:cxn modelId="{2F269152-7D19-4FA9-BEE8-C22A2604EFBB}" type="presParOf" srcId="{14BAA616-45F2-4325-8C21-5121AF98A324}" destId="{C14BBB78-4EA8-419F-A1F4-9D6D7BDB8932}" srcOrd="3" destOrd="0" presId="urn:microsoft.com/office/officeart/2005/8/layout/hProcess4"/>
    <dgm:cxn modelId="{6AA973DD-BD13-403D-9018-040F50398072}" type="presParOf" srcId="{14BAA616-45F2-4325-8C21-5121AF98A324}" destId="{3F63649F-3BA4-4C00-A658-072A9A6B325C}" srcOrd="4" destOrd="0" presId="urn:microsoft.com/office/officeart/2005/8/layout/hProcess4"/>
    <dgm:cxn modelId="{150421C0-FF68-42D5-8130-684B8ABD3E60}" type="presParOf" srcId="{BB62077F-9017-44F3-B931-1C5DE237F88D}" destId="{B7C308EB-2DB0-4175-B10A-51E744BD504F}" srcOrd="3" destOrd="0" presId="urn:microsoft.com/office/officeart/2005/8/layout/hProcess4"/>
    <dgm:cxn modelId="{09A09ED0-387F-4AB7-BF42-9C0284FF84C4}" type="presParOf" srcId="{BB62077F-9017-44F3-B931-1C5DE237F88D}" destId="{D9FA116D-C6A9-49DB-BDE5-102620DD1D6D}" srcOrd="4" destOrd="0" presId="urn:microsoft.com/office/officeart/2005/8/layout/hProcess4"/>
    <dgm:cxn modelId="{948F6121-3B81-4CD1-8C2B-38E7464C0475}" type="presParOf" srcId="{D9FA116D-C6A9-49DB-BDE5-102620DD1D6D}" destId="{25519610-6388-4F92-B7CC-7A93936A7809}" srcOrd="0" destOrd="0" presId="urn:microsoft.com/office/officeart/2005/8/layout/hProcess4"/>
    <dgm:cxn modelId="{852DC8CE-8FF7-4321-83F1-11FC0240C3E5}" type="presParOf" srcId="{D9FA116D-C6A9-49DB-BDE5-102620DD1D6D}" destId="{A415A007-34E3-4893-8ACA-844E287463E7}" srcOrd="1" destOrd="0" presId="urn:microsoft.com/office/officeart/2005/8/layout/hProcess4"/>
    <dgm:cxn modelId="{5A28B659-DC90-45AA-8459-04657D79EE9F}" type="presParOf" srcId="{D9FA116D-C6A9-49DB-BDE5-102620DD1D6D}" destId="{FE145F33-6B24-4249-8004-9D762620E626}" srcOrd="2" destOrd="0" presId="urn:microsoft.com/office/officeart/2005/8/layout/hProcess4"/>
    <dgm:cxn modelId="{64244952-6333-4525-AB4C-B99FB070288E}" type="presParOf" srcId="{D9FA116D-C6A9-49DB-BDE5-102620DD1D6D}" destId="{2F64A057-DF8E-454D-ACFF-2AF061341C9B}" srcOrd="3" destOrd="0" presId="urn:microsoft.com/office/officeart/2005/8/layout/hProcess4"/>
    <dgm:cxn modelId="{0710A567-D177-4441-B5FB-395DDBA813C7}" type="presParOf" srcId="{D9FA116D-C6A9-49DB-BDE5-102620DD1D6D}" destId="{A182CE7F-4ABB-415F-BE2D-C49CD6EA2B6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2A41-3780-4DC6-AAA2-C9D2E55CFE9E}">
      <dsp:nvSpPr>
        <dsp:cNvPr id="0" name=""/>
        <dsp:cNvSpPr/>
      </dsp:nvSpPr>
      <dsp:spPr>
        <a:xfrm>
          <a:off x="1013372" y="0"/>
          <a:ext cx="5000104" cy="500010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45B96-F01B-440A-9554-7219F85FDDEE}">
      <dsp:nvSpPr>
        <dsp:cNvPr id="0" name=""/>
        <dsp:cNvSpPr/>
      </dsp:nvSpPr>
      <dsp:spPr>
        <a:xfrm>
          <a:off x="3513424" y="500498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900" kern="1200" dirty="0" smtClean="0"/>
            <a:t>Presidente Municipal</a:t>
          </a:r>
          <a:endParaRPr lang="es-MX" sz="1900" kern="1200" dirty="0"/>
        </a:p>
      </dsp:txBody>
      <dsp:txXfrm>
        <a:off x="3538214" y="525288"/>
        <a:ext cx="3200487" cy="458243"/>
      </dsp:txXfrm>
    </dsp:sp>
    <dsp:sp modelId="{8FD15E9D-1A2F-41E9-88DC-F36E55050B56}">
      <dsp:nvSpPr>
        <dsp:cNvPr id="0" name=""/>
        <dsp:cNvSpPr/>
      </dsp:nvSpPr>
      <dsp:spPr>
        <a:xfrm>
          <a:off x="3513424" y="1071799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Síndico</a:t>
          </a:r>
          <a:endParaRPr lang="es-MX" sz="1900" kern="1200" dirty="0"/>
        </a:p>
      </dsp:txBody>
      <dsp:txXfrm>
        <a:off x="3538214" y="1096589"/>
        <a:ext cx="3200487" cy="458243"/>
      </dsp:txXfrm>
    </dsp:sp>
    <dsp:sp modelId="{67D66208-06D3-4D53-AFE1-5BC9868E0490}">
      <dsp:nvSpPr>
        <dsp:cNvPr id="0" name=""/>
        <dsp:cNvSpPr/>
      </dsp:nvSpPr>
      <dsp:spPr>
        <a:xfrm>
          <a:off x="3513424" y="1643100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Regidores</a:t>
          </a:r>
          <a:endParaRPr lang="es-MX" sz="1900" kern="1200" dirty="0"/>
        </a:p>
      </dsp:txBody>
      <dsp:txXfrm>
        <a:off x="3538214" y="1667890"/>
        <a:ext cx="3200487" cy="458243"/>
      </dsp:txXfrm>
    </dsp:sp>
    <dsp:sp modelId="{AE59BFC2-6B67-45E5-A792-6ED6F71FE1C4}">
      <dsp:nvSpPr>
        <dsp:cNvPr id="0" name=""/>
        <dsp:cNvSpPr/>
      </dsp:nvSpPr>
      <dsp:spPr>
        <a:xfrm>
          <a:off x="3513424" y="2214401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Representantes Comunitarios</a:t>
          </a:r>
          <a:endParaRPr lang="es-MX" sz="1900" kern="1200" dirty="0"/>
        </a:p>
      </dsp:txBody>
      <dsp:txXfrm>
        <a:off x="3538214" y="2239191"/>
        <a:ext cx="3200487" cy="458243"/>
      </dsp:txXfrm>
    </dsp:sp>
    <dsp:sp modelId="{E1D39D2E-8295-455C-B0D9-CEB3124D36EA}">
      <dsp:nvSpPr>
        <dsp:cNvPr id="0" name=""/>
        <dsp:cNvSpPr/>
      </dsp:nvSpPr>
      <dsp:spPr>
        <a:xfrm>
          <a:off x="3513424" y="2785702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Vocal de Control y Vigilancia</a:t>
          </a:r>
          <a:endParaRPr lang="es-MX" sz="1900" kern="1200" dirty="0"/>
        </a:p>
      </dsp:txBody>
      <dsp:txXfrm>
        <a:off x="3538214" y="2810492"/>
        <a:ext cx="3200487" cy="458243"/>
      </dsp:txXfrm>
    </dsp:sp>
    <dsp:sp modelId="{7AC2C08F-56F1-4787-A4A4-CCD14E8F3725}">
      <dsp:nvSpPr>
        <dsp:cNvPr id="0" name=""/>
        <dsp:cNvSpPr/>
      </dsp:nvSpPr>
      <dsp:spPr>
        <a:xfrm>
          <a:off x="3513424" y="3357003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Contralor Municipal</a:t>
          </a:r>
          <a:endParaRPr lang="es-MX" sz="1900" kern="1200" dirty="0"/>
        </a:p>
      </dsp:txBody>
      <dsp:txXfrm>
        <a:off x="3538214" y="3381793"/>
        <a:ext cx="3200487" cy="458243"/>
      </dsp:txXfrm>
    </dsp:sp>
    <dsp:sp modelId="{F6984613-CB3C-4C2E-A0A8-410CF64A9F31}">
      <dsp:nvSpPr>
        <dsp:cNvPr id="0" name=""/>
        <dsp:cNvSpPr/>
      </dsp:nvSpPr>
      <dsp:spPr>
        <a:xfrm>
          <a:off x="3513424" y="3928304"/>
          <a:ext cx="3250067" cy="507823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Asesores</a:t>
          </a:r>
          <a:endParaRPr lang="es-MX" sz="1900" kern="1200" dirty="0"/>
        </a:p>
      </dsp:txBody>
      <dsp:txXfrm>
        <a:off x="3538214" y="3953094"/>
        <a:ext cx="3200487" cy="4582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2A41-3780-4DC6-AAA2-C9D2E55CFE9E}">
      <dsp:nvSpPr>
        <dsp:cNvPr id="0" name=""/>
        <dsp:cNvSpPr/>
      </dsp:nvSpPr>
      <dsp:spPr>
        <a:xfrm>
          <a:off x="576063" y="0"/>
          <a:ext cx="5000104" cy="500010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45B96-F01B-440A-9554-7219F85FDDEE}">
      <dsp:nvSpPr>
        <dsp:cNvPr id="0" name=""/>
        <dsp:cNvSpPr/>
      </dsp:nvSpPr>
      <dsp:spPr>
        <a:xfrm>
          <a:off x="3672417" y="500498"/>
          <a:ext cx="3250067" cy="710952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700" kern="1200" dirty="0" smtClean="0"/>
            <a:t>Presidente Municipal</a:t>
          </a:r>
          <a:endParaRPr lang="es-MX" sz="2700" kern="1200" dirty="0"/>
        </a:p>
      </dsp:txBody>
      <dsp:txXfrm>
        <a:off x="3707123" y="535204"/>
        <a:ext cx="3180655" cy="641540"/>
      </dsp:txXfrm>
    </dsp:sp>
    <dsp:sp modelId="{8FD15E9D-1A2F-41E9-88DC-F36E55050B56}">
      <dsp:nvSpPr>
        <dsp:cNvPr id="0" name=""/>
        <dsp:cNvSpPr/>
      </dsp:nvSpPr>
      <dsp:spPr>
        <a:xfrm>
          <a:off x="3672417" y="1300320"/>
          <a:ext cx="3250067" cy="710952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Síndico</a:t>
          </a:r>
          <a:endParaRPr lang="es-MX" sz="2700" kern="1200" dirty="0"/>
        </a:p>
      </dsp:txBody>
      <dsp:txXfrm>
        <a:off x="3707123" y="1335026"/>
        <a:ext cx="3180655" cy="641540"/>
      </dsp:txXfrm>
    </dsp:sp>
    <dsp:sp modelId="{67D66208-06D3-4D53-AFE1-5BC9868E0490}">
      <dsp:nvSpPr>
        <dsp:cNvPr id="0" name=""/>
        <dsp:cNvSpPr/>
      </dsp:nvSpPr>
      <dsp:spPr>
        <a:xfrm>
          <a:off x="3672417" y="2100141"/>
          <a:ext cx="3250067" cy="710952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Regidores</a:t>
          </a:r>
          <a:endParaRPr lang="es-MX" sz="2700" kern="1200" dirty="0"/>
        </a:p>
      </dsp:txBody>
      <dsp:txXfrm>
        <a:off x="3707123" y="2134847"/>
        <a:ext cx="3180655" cy="641540"/>
      </dsp:txXfrm>
    </dsp:sp>
    <dsp:sp modelId="{7AC2C08F-56F1-4787-A4A4-CCD14E8F3725}">
      <dsp:nvSpPr>
        <dsp:cNvPr id="0" name=""/>
        <dsp:cNvSpPr/>
      </dsp:nvSpPr>
      <dsp:spPr>
        <a:xfrm>
          <a:off x="3672417" y="2899962"/>
          <a:ext cx="3250067" cy="710952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Contralor Municipal</a:t>
          </a:r>
          <a:endParaRPr lang="es-MX" sz="2700" kern="1200" dirty="0"/>
        </a:p>
      </dsp:txBody>
      <dsp:txXfrm>
        <a:off x="3707123" y="2934668"/>
        <a:ext cx="3180655" cy="641540"/>
      </dsp:txXfrm>
    </dsp:sp>
    <dsp:sp modelId="{F6984613-CB3C-4C2E-A0A8-410CF64A9F31}">
      <dsp:nvSpPr>
        <dsp:cNvPr id="0" name=""/>
        <dsp:cNvSpPr/>
      </dsp:nvSpPr>
      <dsp:spPr>
        <a:xfrm>
          <a:off x="3672417" y="3699783"/>
          <a:ext cx="3250067" cy="710952"/>
        </a:xfrm>
        <a:prstGeom prst="roundRect">
          <a:avLst/>
        </a:prstGeom>
        <a:solidFill>
          <a:srgbClr val="80CB05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Asesores</a:t>
          </a:r>
          <a:endParaRPr lang="es-MX" sz="2700" kern="1200" dirty="0"/>
        </a:p>
      </dsp:txBody>
      <dsp:txXfrm>
        <a:off x="3707123" y="3734489"/>
        <a:ext cx="3180655" cy="6415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0DF7-A7C8-400F-8BEA-A52348EB1C17}" type="datetimeFigureOut">
              <a:rPr lang="es-MX" smtClean="0"/>
              <a:t>27/07/2017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67DE3-0CA2-4C3B-AE95-830269BB7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12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736"/>
            <a:ext cx="1290826" cy="4570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0388"/>
            <a:ext cx="1668033" cy="62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2646-1215-4120-BBA0-C263E7B8B603}" type="datetimeFigureOut">
              <a:rPr lang="es-MX" smtClean="0"/>
              <a:t>27/07/2017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5AA1-B0D5-4C9C-86E5-A527CC60386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3 CuadroTexto"/>
          <p:cNvSpPr txBox="1"/>
          <p:nvPr/>
        </p:nvSpPr>
        <p:spPr>
          <a:xfrm>
            <a:off x="395536" y="2609617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Elaboración del </a:t>
            </a:r>
            <a:endParaRPr lang="es-MX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Programa </a:t>
            </a: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General de Inversión</a:t>
            </a:r>
            <a:endParaRPr lang="es-MX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5589240"/>
            <a:ext cx="650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0CB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Abril 2017</a:t>
            </a:r>
          </a:p>
        </p:txBody>
      </p:sp>
    </p:spTree>
    <p:extLst>
      <p:ext uri="{BB962C8B-B14F-4D97-AF65-F5344CB8AC3E}">
        <p14:creationId xmlns:p14="http://schemas.microsoft.com/office/powerpoint/2010/main" val="986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05190890"/>
              </p:ext>
            </p:extLst>
          </p:nvPr>
        </p:nvGraphicFramePr>
        <p:xfrm>
          <a:off x="755576" y="1700808"/>
          <a:ext cx="7056784" cy="404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64814" t="53829" r="17072" b="31030"/>
          <a:stretch/>
        </p:blipFill>
        <p:spPr>
          <a:xfrm>
            <a:off x="4788024" y="4509120"/>
            <a:ext cx="3549080" cy="16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2547" y="5797132"/>
            <a:ext cx="453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http://www.orfis.gob.mx/fism2015.html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87853" cy="3556981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7" name="6 Elipse"/>
          <p:cNvSpPr/>
          <p:nvPr/>
        </p:nvSpPr>
        <p:spPr>
          <a:xfrm>
            <a:off x="6300192" y="2780928"/>
            <a:ext cx="2520280" cy="12961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9667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</p:spTree>
    <p:extLst>
      <p:ext uri="{BB962C8B-B14F-4D97-AF65-F5344CB8AC3E}">
        <p14:creationId xmlns:p14="http://schemas.microsoft.com/office/powerpoint/2010/main" val="5467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187629" cy="4719827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4283968" y="4221088"/>
            <a:ext cx="2448272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98072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3" y="2003795"/>
            <a:ext cx="7920565" cy="424847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4283968" y="3284984"/>
            <a:ext cx="2714378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6206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8" y="1340768"/>
            <a:ext cx="817142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64704"/>
            <a:ext cx="8229600" cy="975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81153446"/>
              </p:ext>
            </p:extLst>
          </p:nvPr>
        </p:nvGraphicFramePr>
        <p:xfrm>
          <a:off x="1187624" y="1613024"/>
          <a:ext cx="70084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2221591"/>
              </p:ext>
            </p:extLst>
          </p:nvPr>
        </p:nvGraphicFramePr>
        <p:xfrm>
          <a:off x="395536" y="2117080"/>
          <a:ext cx="8426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482448"/>
              </p:ext>
            </p:extLst>
          </p:nvPr>
        </p:nvGraphicFramePr>
        <p:xfrm>
          <a:off x="251520" y="1907704"/>
          <a:ext cx="45257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2809833" y="2060848"/>
            <a:ext cx="1872208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953639" y="1700808"/>
            <a:ext cx="3816424" cy="4824536"/>
            <a:chOff x="4953639" y="1700808"/>
            <a:chExt cx="3816424" cy="482453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7"/>
            <a:srcRect l="34504" t="13579" r="36164" b="20469"/>
            <a:stretch/>
          </p:blipFill>
          <p:spPr>
            <a:xfrm>
              <a:off x="4953639" y="1700808"/>
              <a:ext cx="3816424" cy="482453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812360" y="3140968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56359" y="3126606"/>
              <a:ext cx="711863" cy="86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311817" y="4581128"/>
              <a:ext cx="756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/>
            <p:cNvSpPr/>
            <p:nvPr/>
          </p:nvSpPr>
          <p:spPr>
            <a:xfrm>
              <a:off x="5076056" y="4149079"/>
              <a:ext cx="1872208" cy="129614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9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7656940"/>
              </p:ext>
            </p:extLst>
          </p:nvPr>
        </p:nvGraphicFramePr>
        <p:xfrm>
          <a:off x="441140" y="1916832"/>
          <a:ext cx="8426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84995610"/>
              </p:ext>
            </p:extLst>
          </p:nvPr>
        </p:nvGraphicFramePr>
        <p:xfrm>
          <a:off x="539552" y="1412776"/>
          <a:ext cx="799288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67544" y="40466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Definición del PGI</a:t>
            </a:r>
          </a:p>
        </p:txBody>
      </p:sp>
    </p:spTree>
    <p:extLst>
      <p:ext uri="{BB962C8B-B14F-4D97-AF65-F5344CB8AC3E}">
        <p14:creationId xmlns:p14="http://schemas.microsoft.com/office/powerpoint/2010/main" val="2219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ombo"/>
          <p:cNvSpPr/>
          <p:nvPr/>
        </p:nvSpPr>
        <p:spPr>
          <a:xfrm>
            <a:off x="611560" y="1556792"/>
            <a:ext cx="3672408" cy="36004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27584" y="2780928"/>
            <a:ext cx="3168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dirty="0" smtClean="0">
                <a:latin typeface="Arial Rounded MT Bold" panose="020F0704030504030204" pitchFamily="34" charset="0"/>
              </a:rPr>
              <a:t>Guía para el Registro del Programa General de Inversión, Modificaciones Programático Presupuestales, Reportes Trimestrales y Cierre de Ejercicio en el Sistema de Información Municipal de Veracruz (SIMVER)</a:t>
            </a:r>
            <a:endParaRPr lang="es-MX" sz="21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115" t="22438" r="50553" b="12594"/>
          <a:stretch/>
        </p:blipFill>
        <p:spPr>
          <a:xfrm>
            <a:off x="5076056" y="1340768"/>
            <a:ext cx="34694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7320959"/>
              </p:ext>
            </p:extLst>
          </p:nvPr>
        </p:nvGraphicFramePr>
        <p:xfrm>
          <a:off x="483383" y="1772816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latin typeface="Arial Rounded MT Bold" panose="020F0704030504030204" pitchFamily="34" charset="0"/>
              </a:rPr>
              <a:t>Proceso</a:t>
            </a:r>
            <a:endParaRPr lang="es-MX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6997511"/>
              </p:ext>
            </p:extLst>
          </p:nvPr>
        </p:nvGraphicFramePr>
        <p:xfrm>
          <a:off x="1547664" y="1844824"/>
          <a:ext cx="640871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539552" y="5661248"/>
            <a:ext cx="8064895" cy="792088"/>
            <a:chOff x="7911" y="830995"/>
            <a:chExt cx="2364520" cy="141871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6" name="Rectángulo redondeado 5"/>
            <p:cNvSpPr/>
            <p:nvPr/>
          </p:nvSpPr>
          <p:spPr>
            <a:xfrm>
              <a:off x="7911" y="830995"/>
              <a:ext cx="2364520" cy="1418712"/>
            </a:xfrm>
            <a:prstGeom prst="roundRect">
              <a:avLst>
                <a:gd name="adj" fmla="val 10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49464" y="872548"/>
              <a:ext cx="2281414" cy="13356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2400" b="0" kern="1200" dirty="0" smtClean="0"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Establecer los objetivos, programas y acciones del FISMDF.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Seleccionar y apoyar las obras y acciones a realizar.</a:t>
              </a:r>
              <a:endParaRPr lang="es-ES" sz="2400" b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7356508"/>
              </p:ext>
            </p:extLst>
          </p:nvPr>
        </p:nvGraphicFramePr>
        <p:xfrm>
          <a:off x="971600" y="1772816"/>
          <a:ext cx="70567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539552" y="5085184"/>
            <a:ext cx="8064896" cy="1368152"/>
            <a:chOff x="7911" y="830995"/>
            <a:chExt cx="2364520" cy="141871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7911" y="830995"/>
              <a:ext cx="2364520" cy="1418712"/>
            </a:xfrm>
            <a:prstGeom prst="roundRect">
              <a:avLst>
                <a:gd name="adj" fmla="val 10000"/>
              </a:avLst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49464" y="872548"/>
              <a:ext cx="2281414" cy="13356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2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El Cabildo es la forma de reunión del Ayuntamiento donde se </a:t>
              </a:r>
              <a:r>
                <a:rPr lang="es-MX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resuelven </a:t>
              </a:r>
              <a:r>
                <a:rPr lang="es-MX" sz="2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de manera </a:t>
              </a:r>
              <a:r>
                <a:rPr lang="es-MX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colegiada </a:t>
              </a:r>
              <a:r>
                <a:rPr lang="es-MX" sz="2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los </a:t>
              </a:r>
              <a:r>
                <a:rPr lang="es-MX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asuntos</a:t>
              </a:r>
              <a:r>
                <a:rPr lang="es-ES" sz="2400" b="0" kern="1200" dirty="0" smtClean="0"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.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Tiene la atribución de distribuir los recursos.</a:t>
              </a:r>
              <a:endParaRPr lang="es-ES" sz="2400" b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Título 1"/>
          <p:cNvSpPr txBox="1">
            <a:spLocks/>
          </p:cNvSpPr>
          <p:nvPr/>
        </p:nvSpPr>
        <p:spPr>
          <a:xfrm>
            <a:off x="539552" y="7647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756592" y="1669256"/>
            <a:ext cx="9604810" cy="5144120"/>
            <a:chOff x="-756592" y="1669256"/>
            <a:chExt cx="9604810" cy="5144120"/>
          </a:xfrm>
        </p:grpSpPr>
        <p:grpSp>
          <p:nvGrpSpPr>
            <p:cNvPr id="6" name="Grupo 5"/>
            <p:cNvGrpSpPr/>
            <p:nvPr/>
          </p:nvGrpSpPr>
          <p:grpSpPr>
            <a:xfrm>
              <a:off x="-756592" y="1669256"/>
              <a:ext cx="7776864" cy="5000104"/>
              <a:chOff x="-36512" y="1669256"/>
              <a:chExt cx="7776864" cy="5000104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2836913528"/>
                  </p:ext>
                </p:extLst>
              </p:nvPr>
            </p:nvGraphicFramePr>
            <p:xfrm>
              <a:off x="-36512" y="1669256"/>
              <a:ext cx="7776864" cy="50001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Rectángulo 4"/>
              <p:cNvSpPr/>
              <p:nvPr/>
            </p:nvSpPr>
            <p:spPr>
              <a:xfrm>
                <a:off x="1439400" y="3596823"/>
                <a:ext cx="183645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3600" b="1" dirty="0"/>
                  <a:t>FISMDF</a:t>
                </a:r>
              </a:p>
              <a:p>
                <a:pPr lvl="0" algn="ctr"/>
                <a:r>
                  <a:rPr lang="es-MX" sz="3600" b="1" dirty="0"/>
                  <a:t>(CDM)</a:t>
                </a:r>
              </a:p>
            </p:txBody>
          </p:sp>
        </p:grpSp>
        <p:sp>
          <p:nvSpPr>
            <p:cNvPr id="7" name="Abrir llave 6"/>
            <p:cNvSpPr/>
            <p:nvPr/>
          </p:nvSpPr>
          <p:spPr>
            <a:xfrm>
              <a:off x="6012160" y="4797152"/>
              <a:ext cx="504056" cy="201622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419283" y="5013176"/>
              <a:ext cx="242893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s-MX" sz="2000" dirty="0" smtClean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s-MX" sz="2000" dirty="0"/>
                <a:t>Tesorero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s-MX" sz="2000" dirty="0" smtClean="0"/>
                <a:t>Director de Obras </a:t>
              </a:r>
            </a:p>
            <a:p>
              <a:r>
                <a:rPr lang="es-MX" sz="2000" dirty="0" smtClean="0"/>
                <a:t>      Públicas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2000" dirty="0" smtClean="0"/>
                <a:t>Secretario</a:t>
              </a:r>
              <a:endParaRPr lang="es-MX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540568" y="1669256"/>
            <a:ext cx="9649072" cy="5007640"/>
            <a:chOff x="-540568" y="1669256"/>
            <a:chExt cx="9649072" cy="5007640"/>
          </a:xfrm>
        </p:grpSpPr>
        <p:grpSp>
          <p:nvGrpSpPr>
            <p:cNvPr id="6" name="Grupo 5"/>
            <p:cNvGrpSpPr/>
            <p:nvPr/>
          </p:nvGrpSpPr>
          <p:grpSpPr>
            <a:xfrm>
              <a:off x="-540568" y="1669256"/>
              <a:ext cx="7776864" cy="5000104"/>
              <a:chOff x="-36512" y="1669256"/>
              <a:chExt cx="7776864" cy="5000104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3499102745"/>
                  </p:ext>
                </p:extLst>
              </p:nvPr>
            </p:nvGraphicFramePr>
            <p:xfrm>
              <a:off x="-36512" y="1669256"/>
              <a:ext cx="7776864" cy="50001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Rectángulo 4"/>
              <p:cNvSpPr/>
              <p:nvPr/>
            </p:nvSpPr>
            <p:spPr>
              <a:xfrm>
                <a:off x="611897" y="3212976"/>
                <a:ext cx="302399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3200" b="1" dirty="0" smtClean="0"/>
                  <a:t>Otras Fuentes de Financiamiento (Cabildo)</a:t>
                </a:r>
                <a:endParaRPr lang="es-MX" sz="2400" b="1" dirty="0"/>
              </a:p>
            </p:txBody>
          </p:sp>
        </p:grpSp>
        <p:sp>
          <p:nvSpPr>
            <p:cNvPr id="7" name="Abrir llave 6"/>
            <p:cNvSpPr/>
            <p:nvPr/>
          </p:nvSpPr>
          <p:spPr>
            <a:xfrm>
              <a:off x="6372200" y="4660672"/>
              <a:ext cx="504056" cy="201622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679569" y="4750112"/>
              <a:ext cx="242893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s-MX" sz="2000" dirty="0" smtClean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s-MX" sz="2000" dirty="0"/>
                <a:t>Tesorero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s-MX" sz="2000" dirty="0" smtClean="0"/>
                <a:t>Director de Obras </a:t>
              </a:r>
            </a:p>
            <a:p>
              <a:r>
                <a:rPr lang="es-MX" sz="2000" dirty="0" smtClean="0"/>
                <a:t>      Públicas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2000" dirty="0" smtClean="0"/>
                <a:t>Secretario</a:t>
              </a:r>
              <a:endParaRPr lang="es-MX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5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9408131"/>
              </p:ext>
            </p:extLst>
          </p:nvPr>
        </p:nvGraphicFramePr>
        <p:xfrm>
          <a:off x="899592" y="1700808"/>
          <a:ext cx="741682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2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7647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51936" cy="4757092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4499992" y="3981604"/>
            <a:ext cx="1918648" cy="114984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8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9552" y="845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81724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Actas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28" t="21454" r="22329" b="11609"/>
          <a:stretch/>
        </p:blipFill>
        <p:spPr>
          <a:xfrm>
            <a:off x="1907704" y="2132856"/>
            <a:ext cx="5832648" cy="3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9014973"/>
              </p:ext>
            </p:extLst>
          </p:nvPr>
        </p:nvGraphicFramePr>
        <p:xfrm>
          <a:off x="395536" y="1988840"/>
          <a:ext cx="82809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Formatos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467050"/>
              </p:ext>
            </p:extLst>
          </p:nvPr>
        </p:nvGraphicFramePr>
        <p:xfrm>
          <a:off x="539552" y="1124744"/>
          <a:ext cx="820891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8926320"/>
              </p:ext>
            </p:extLst>
          </p:nvPr>
        </p:nvGraphicFramePr>
        <p:xfrm>
          <a:off x="705682" y="1988840"/>
          <a:ext cx="7897339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latin typeface="Arial Rounded MT Bold" panose="020F0704030504030204" pitchFamily="34" charset="0"/>
              </a:rPr>
              <a:t>Proceso</a:t>
            </a:r>
            <a:endParaRPr lang="es-MX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748553"/>
              </p:ext>
            </p:extLst>
          </p:nvPr>
        </p:nvGraphicFramePr>
        <p:xfrm>
          <a:off x="-1332656" y="1700808"/>
          <a:ext cx="67687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Presentación del PGI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387287" y="2060847"/>
            <a:ext cx="3888432" cy="83099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MX" sz="2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Oficio OFS/1463/03/2017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MX" sz="2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28 de marzo de 2016</a:t>
            </a:r>
            <a:endParaRPr lang="es-MX" sz="2400" dirty="0">
              <a:ln w="12700" cmpd="sng">
                <a:noFill/>
                <a:prstDash val="solid"/>
              </a:ln>
              <a:solidFill>
                <a:schemeClr val="tx1"/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788024" y="3429000"/>
            <a:ext cx="3456384" cy="187743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Presidente Municipal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Contralor Municipal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Enlace Operativo SIMVER</a:t>
            </a:r>
            <a:endParaRPr lang="es-MX" sz="2400" dirty="0">
              <a:ln w="12700" cmpd="sng">
                <a:noFill/>
                <a:prstDash val="solid"/>
              </a:ln>
              <a:solidFill>
                <a:schemeClr val="tx1"/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3 CuadroTexto"/>
          <p:cNvSpPr txBox="1"/>
          <p:nvPr/>
        </p:nvSpPr>
        <p:spPr>
          <a:xfrm>
            <a:off x="395536" y="2564904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Modificaciones Programático Presupuestales</a:t>
            </a:r>
          </a:p>
        </p:txBody>
      </p:sp>
    </p:spTree>
    <p:extLst>
      <p:ext uri="{BB962C8B-B14F-4D97-AF65-F5344CB8AC3E}">
        <p14:creationId xmlns:p14="http://schemas.microsoft.com/office/powerpoint/2010/main" val="4199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94395" y="2780928"/>
            <a:ext cx="7666037" cy="3744416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Cancelaciones, ampliaciones, reducciones o cambios en los montos, metas o modalidades de ejecución programadas, </a:t>
            </a:r>
            <a:r>
              <a:rPr lang="es-MX" sz="2800" b="1" u="sng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debidamente aprobadas por la autoridad facultada, de acuerdo a la fuente de financiamiento</a:t>
            </a:r>
            <a:r>
              <a:rPr lang="es-MX" sz="2800" b="1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Modificaciones </a:t>
            </a:r>
          </a:p>
          <a:p>
            <a:r>
              <a:rPr lang="es-MX" sz="3600" b="1" dirty="0" smtClean="0">
                <a:latin typeface="Arial Rounded MT Bold" panose="020F0704030504030204" pitchFamily="34" charset="0"/>
              </a:rPr>
              <a:t>Programático Presupuestales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57163" y="2320150"/>
            <a:ext cx="8815387" cy="57269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400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Para efectos de presentación en el </a:t>
            </a:r>
            <a:r>
              <a:rPr lang="es-MX" sz="2400" dirty="0" smtClean="0">
                <a:solidFill>
                  <a:srgbClr val="80CB05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SIMVER</a:t>
            </a:r>
            <a:r>
              <a:rPr lang="es-MX" sz="2400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, se compone de los siguientes documentos:</a:t>
            </a:r>
            <a:endParaRPr lang="es-MX" sz="2400" dirty="0"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80319776"/>
              </p:ext>
            </p:extLst>
          </p:nvPr>
        </p:nvGraphicFramePr>
        <p:xfrm>
          <a:off x="323528" y="3256254"/>
          <a:ext cx="8553361" cy="312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Modificaciones </a:t>
            </a:r>
          </a:p>
          <a:p>
            <a:r>
              <a:rPr lang="es-MX" sz="3600" b="1" dirty="0" smtClean="0">
                <a:latin typeface="Arial Rounded MT Bold" panose="020F0704030504030204" pitchFamily="34" charset="0"/>
              </a:rPr>
              <a:t>Programático Presupuestales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4891788"/>
              </p:ext>
            </p:extLst>
          </p:nvPr>
        </p:nvGraphicFramePr>
        <p:xfrm>
          <a:off x="755576" y="1988840"/>
          <a:ext cx="76154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39552" y="76470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Modificaciones </a:t>
            </a:r>
          </a:p>
          <a:p>
            <a:r>
              <a:rPr lang="es-MX" sz="3600" b="1" dirty="0" smtClean="0">
                <a:latin typeface="Arial Rounded MT Bold" panose="020F0704030504030204" pitchFamily="34" charset="0"/>
              </a:rPr>
              <a:t>Programático Presupuestales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4010328"/>
              </p:ext>
            </p:extLst>
          </p:nvPr>
        </p:nvGraphicFramePr>
        <p:xfrm>
          <a:off x="539552" y="1682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1133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Modificaciones </a:t>
            </a:r>
          </a:p>
          <a:p>
            <a:r>
              <a:rPr lang="es-MX" sz="3600" b="1" dirty="0" smtClean="0">
                <a:latin typeface="Arial Rounded MT Bold" panose="020F0704030504030204" pitchFamily="34" charset="0"/>
              </a:rPr>
              <a:t>Programático Presupuestales</a:t>
            </a:r>
          </a:p>
        </p:txBody>
      </p:sp>
    </p:spTree>
    <p:extLst>
      <p:ext uri="{BB962C8B-B14F-4D97-AF65-F5344CB8AC3E}">
        <p14:creationId xmlns:p14="http://schemas.microsoft.com/office/powerpoint/2010/main" val="21058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3 CuadroTexto"/>
          <p:cNvSpPr txBox="1"/>
          <p:nvPr/>
        </p:nvSpPr>
        <p:spPr>
          <a:xfrm>
            <a:off x="395536" y="2564904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Reportes Trimestrales de Avances Físico-Financieros</a:t>
            </a:r>
          </a:p>
        </p:txBody>
      </p:sp>
    </p:spTree>
    <p:extLst>
      <p:ext uri="{BB962C8B-B14F-4D97-AF65-F5344CB8AC3E}">
        <p14:creationId xmlns:p14="http://schemas.microsoft.com/office/powerpoint/2010/main" val="24645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67544" y="2420888"/>
            <a:ext cx="8280920" cy="4032448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Son los informes sobre la situación física y financiera del ejercicio de los recursos públicos en obras y acciones, que de manera periódica deben entregar los Entes Fiscalizables Municipales.</a:t>
            </a:r>
          </a:p>
          <a:p>
            <a:pPr marL="0" indent="0" algn="ctr">
              <a:buNone/>
            </a:pPr>
            <a:r>
              <a:rPr lang="es-MX" sz="2550" dirty="0" smtClean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Formato </a:t>
            </a:r>
          </a:p>
          <a:p>
            <a:pPr marL="0" indent="0" algn="ctr">
              <a:buNone/>
            </a:pPr>
            <a:r>
              <a:rPr lang="es-MX" sz="2550" dirty="0" smtClean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“Reporte Trimestral de Avances Físicos y Financieros”</a:t>
            </a:r>
            <a:endParaRPr lang="es-MX" dirty="0" smtClean="0">
              <a:solidFill>
                <a:srgbClr val="80C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Reportes Trimestrales de </a:t>
            </a:r>
          </a:p>
          <a:p>
            <a:r>
              <a:rPr lang="es-MX" sz="3600" b="1" dirty="0" smtClean="0">
                <a:latin typeface="Arial Rounded MT Bold" panose="020F0704030504030204" pitchFamily="34" charset="0"/>
              </a:rPr>
              <a:t>Avances Físico-Financieros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5373216"/>
            <a:ext cx="799288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Fecha de presentación:</a:t>
            </a:r>
          </a:p>
          <a:p>
            <a:pPr algn="just"/>
            <a:r>
              <a:rPr lang="es-MX" sz="2400" b="1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Durante  los primeros 25 días naturales del mes posterior </a:t>
            </a:r>
            <a:r>
              <a:rPr lang="es-MX" sz="2400" b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al </a:t>
            </a:r>
            <a:r>
              <a:rPr lang="es-MX" sz="2400" b="1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periodo que </a:t>
            </a:r>
            <a:r>
              <a:rPr lang="es-MX" sz="2400" b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se informa.</a:t>
            </a:r>
          </a:p>
        </p:txBody>
      </p:sp>
    </p:spTree>
    <p:extLst>
      <p:ext uri="{BB962C8B-B14F-4D97-AF65-F5344CB8AC3E}">
        <p14:creationId xmlns:p14="http://schemas.microsoft.com/office/powerpoint/2010/main" val="35114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7761287" cy="544512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latin typeface="Arial Rounded MT Bold" panose="020F0704030504030204" pitchFamily="34" charset="0"/>
                <a:cs typeface="Segoe UI Semibold" panose="020B0702040204020203" pitchFamily="34" charset="0"/>
              </a:rPr>
              <a:t>La información que contenga el Reporte Trimestral deberá: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54678097"/>
              </p:ext>
            </p:extLst>
          </p:nvPr>
        </p:nvGraphicFramePr>
        <p:xfrm>
          <a:off x="899592" y="2610335"/>
          <a:ext cx="7384474" cy="333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ombo"/>
          <p:cNvSpPr/>
          <p:nvPr/>
        </p:nvSpPr>
        <p:spPr>
          <a:xfrm>
            <a:off x="4716016" y="2492896"/>
            <a:ext cx="3672408" cy="36004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latin typeface="Arial Rounded MT Bold" panose="020F0704030504030204" pitchFamily="34" charset="0"/>
              </a:rPr>
              <a:t>Reglas de Carácter General para la Presentación de la Información Municipal, a través de Medios Electrónicos,</a:t>
            </a:r>
            <a:br>
              <a:rPr lang="es-MX" sz="2000" b="1" dirty="0" smtClean="0">
                <a:latin typeface="Arial Rounded MT Bold" panose="020F0704030504030204" pitchFamily="34" charset="0"/>
              </a:rPr>
            </a:br>
            <a:r>
              <a:rPr lang="es-MX" sz="2000" b="1" dirty="0" smtClean="0">
                <a:latin typeface="Arial Rounded MT Bold" panose="020F0704030504030204" pitchFamily="34" charset="0"/>
              </a:rPr>
              <a:t>al Órgano de Fiscalización Superior del Estado de Veracruz 2017</a:t>
            </a:r>
            <a:endParaRPr lang="es-MX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7984" y="2492896"/>
            <a:ext cx="4259389" cy="27699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Estados </a:t>
            </a: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Financieros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Estados </a:t>
            </a:r>
            <a:r>
              <a:rPr lang="es-MX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Obra </a:t>
            </a: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Pública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Programa </a:t>
            </a:r>
            <a:r>
              <a:rPr lang="es-MX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General de </a:t>
            </a: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Inversión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Modificaciones Presupuestales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Reportes </a:t>
            </a:r>
            <a:r>
              <a:rPr lang="es-MX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Trimestrales de </a:t>
            </a: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Avances Físico-Financieros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Cierre </a:t>
            </a:r>
            <a:r>
              <a:rPr lang="es-MX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</a:t>
            </a: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Ejercicio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Otros</a:t>
            </a:r>
          </a:p>
        </p:txBody>
      </p:sp>
      <p:sp>
        <p:nvSpPr>
          <p:cNvPr id="7" name="Cerrar llave 6"/>
          <p:cNvSpPr/>
          <p:nvPr/>
        </p:nvSpPr>
        <p:spPr>
          <a:xfrm>
            <a:off x="3347864" y="2420888"/>
            <a:ext cx="885814" cy="3395409"/>
          </a:xfrm>
          <a:prstGeom prst="rightBrace">
            <a:avLst/>
          </a:prstGeom>
          <a:ln w="38100" cap="flat" cmpd="sng" algn="ctr">
            <a:solidFill>
              <a:srgbClr val="80CB0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148064" y="5437673"/>
            <a:ext cx="269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 Narrow" panose="020B0606020202030204" pitchFamily="34" charset="0"/>
              </a:rPr>
              <a:t>Gaceta Oficial del Estado</a:t>
            </a:r>
          </a:p>
          <a:p>
            <a:pPr algn="ctr"/>
            <a:r>
              <a:rPr lang="es-MX" sz="2000" dirty="0" smtClean="0">
                <a:latin typeface="Arial Narrow" panose="020B0606020202030204" pitchFamily="34" charset="0"/>
              </a:rPr>
              <a:t> </a:t>
            </a:r>
            <a:r>
              <a:rPr lang="es-MX" sz="2000" dirty="0">
                <a:latin typeface="Arial Narrow" panose="020B0606020202030204" pitchFamily="34" charset="0"/>
              </a:rPr>
              <a:t>9</a:t>
            </a:r>
            <a:r>
              <a:rPr lang="es-MX" sz="2000" dirty="0" smtClean="0">
                <a:latin typeface="Arial Narrow" panose="020B0606020202030204" pitchFamily="34" charset="0"/>
              </a:rPr>
              <a:t> de enero de 2017</a:t>
            </a:r>
          </a:p>
          <a:p>
            <a:pPr algn="ctr"/>
            <a:r>
              <a:rPr lang="es-MX" sz="2000" dirty="0" smtClean="0">
                <a:latin typeface="Arial Narrow" panose="020B0606020202030204" pitchFamily="34" charset="0"/>
              </a:rPr>
              <a:t>Núm. Ext. 012</a:t>
            </a:r>
            <a:endParaRPr lang="es-MX" sz="2000" dirty="0">
              <a:latin typeface="Arial Narrow" panose="020B0606020202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04864"/>
            <a:ext cx="3168351" cy="40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3 CuadroTexto"/>
          <p:cNvSpPr txBox="1"/>
          <p:nvPr/>
        </p:nvSpPr>
        <p:spPr>
          <a:xfrm>
            <a:off x="395536" y="2897649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Cierre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Ejercicio</a:t>
            </a:r>
          </a:p>
        </p:txBody>
      </p:sp>
    </p:spTree>
    <p:extLst>
      <p:ext uri="{BB962C8B-B14F-4D97-AF65-F5344CB8AC3E}">
        <p14:creationId xmlns:p14="http://schemas.microsoft.com/office/powerpoint/2010/main" val="38298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ombo"/>
          <p:cNvSpPr/>
          <p:nvPr/>
        </p:nvSpPr>
        <p:spPr>
          <a:xfrm>
            <a:off x="2195736" y="1412776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55576" y="2276872"/>
            <a:ext cx="7848872" cy="4464496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Es el reporte del estado físico-financiero final de las obras y acciones aprobadas y debidamente autorizadas, para un ejercicio fiscal.</a:t>
            </a:r>
          </a:p>
          <a:p>
            <a:pPr marL="0" indent="0" algn="just">
              <a:buNone/>
            </a:pPr>
            <a:endParaRPr lang="es-MX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s-MX" sz="2550" dirty="0" smtClean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Formato</a:t>
            </a:r>
            <a:endParaRPr lang="es-MX" sz="2550" dirty="0">
              <a:solidFill>
                <a:srgbClr val="80C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s-MX" sz="2550" dirty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 “Cierre de Ejercicio”</a:t>
            </a:r>
          </a:p>
          <a:p>
            <a:pPr marL="0" indent="0" algn="ctr">
              <a:buNone/>
            </a:pPr>
            <a:r>
              <a:rPr lang="es-MX" sz="2550" dirty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Acta de Cierre emitida por la instancia </a:t>
            </a:r>
            <a:r>
              <a:rPr lang="es-MX" sz="2550" dirty="0" smtClean="0">
                <a:solidFill>
                  <a:srgbClr val="80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facultada</a:t>
            </a:r>
            <a:endParaRPr lang="es-MX" sz="2550" dirty="0">
              <a:solidFill>
                <a:srgbClr val="80C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Cierre de Ejercicio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7761287" cy="544512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El Cierre de Ejercicio se sujetará a los siguiente: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60417734"/>
              </p:ext>
            </p:extLst>
          </p:nvPr>
        </p:nvGraphicFramePr>
        <p:xfrm>
          <a:off x="827584" y="2636913"/>
          <a:ext cx="72728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23835251"/>
              </p:ext>
            </p:extLst>
          </p:nvPr>
        </p:nvGraphicFramePr>
        <p:xfrm>
          <a:off x="539552" y="1124744"/>
          <a:ext cx="820891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39552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Acta de 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59523691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1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4116974"/>
              </p:ext>
            </p:extLst>
          </p:nvPr>
        </p:nvGraphicFramePr>
        <p:xfrm>
          <a:off x="395535" y="1196752"/>
          <a:ext cx="5976665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Aprobación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08851477"/>
              </p:ext>
            </p:extLst>
          </p:nvPr>
        </p:nvGraphicFramePr>
        <p:xfrm>
          <a:off x="2555776" y="3622088"/>
          <a:ext cx="619268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0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1683470"/>
              </p:ext>
            </p:extLst>
          </p:nvPr>
        </p:nvGraphicFramePr>
        <p:xfrm>
          <a:off x="251520" y="2045072"/>
          <a:ext cx="87129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Formatos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ombo"/>
          <p:cNvSpPr/>
          <p:nvPr/>
        </p:nvSpPr>
        <p:spPr>
          <a:xfrm>
            <a:off x="2525385" y="1855998"/>
            <a:ext cx="4150369" cy="3949265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71470" y="1844824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 Rounded MT Bold" panose="020F0704030504030204" pitchFamily="34" charset="0"/>
              </a:rPr>
              <a:t>“...</a:t>
            </a: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</a:rPr>
              <a:t>De </a:t>
            </a:r>
            <a:r>
              <a:rPr lang="es-MX" sz="2000" dirty="0">
                <a:latin typeface="Arial Rounded MT Bold" panose="020F0704030504030204" pitchFamily="34" charset="0"/>
              </a:rPr>
              <a:t>igual manera, se sancionará a través del Órgano, el incumplimiento de la presentación del programa general de inversión, las modificaciones presupuestales, los reportes trimestrales de avances físico-financieros y el cierre del ejercicio, previstos en este Capítulo, por conducto de su unidad o área administrativa responsable de los servicios jurídicos, con la imposición, al servidor público responsable, de una multa de </a:t>
            </a:r>
            <a:r>
              <a:rPr lang="es-MX" sz="2400" b="1" dirty="0">
                <a:latin typeface="Arial Rounded MT Bold" panose="020F0704030504030204" pitchFamily="34" charset="0"/>
              </a:rPr>
              <a:t>seiscientos a un mil días de salario mínimo general vigente en la Capital del </a:t>
            </a:r>
            <a:r>
              <a:rPr lang="es-MX" sz="2400" b="1" dirty="0" smtClean="0">
                <a:latin typeface="Arial Rounded MT Bold" panose="020F0704030504030204" pitchFamily="34" charset="0"/>
              </a:rPr>
              <a:t>Estado”.</a:t>
            </a:r>
            <a:endParaRPr lang="es-MX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0110" y="5211197"/>
            <a:ext cx="4171930" cy="954107"/>
          </a:xfrm>
          <a:prstGeom prst="rect">
            <a:avLst/>
          </a:prstGeom>
          <a:solidFill>
            <a:srgbClr val="80CB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$43,824.00 </a:t>
            </a:r>
          </a:p>
          <a:p>
            <a:pPr algn="ctr"/>
            <a:r>
              <a:rPr lang="es-MX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 $73, 040.00 </a:t>
            </a:r>
            <a:endParaRPr lang="es-MX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Sanciones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58497" y="5077633"/>
            <a:ext cx="3256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 Rounded MT Bold" panose="020F0704030504030204" pitchFamily="34" charset="0"/>
              </a:rPr>
              <a:t>Art. 39 de la Ley 584 de Fiscalización Superior y Rendición de Cuentas.</a:t>
            </a:r>
            <a:endParaRPr lang="es-MX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Recomendación Final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2653677"/>
              </p:ext>
            </p:extLst>
          </p:nvPr>
        </p:nvGraphicFramePr>
        <p:xfrm>
          <a:off x="899592" y="1556792"/>
          <a:ext cx="698477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04514935"/>
              </p:ext>
            </p:extLst>
          </p:nvPr>
        </p:nvGraphicFramePr>
        <p:xfrm>
          <a:off x="323528" y="2333104"/>
          <a:ext cx="87129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9898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Arial Rounded MT Bold" panose="020F0704030504030204" pitchFamily="34" charset="0"/>
              </a:rPr>
              <a:t>Lineamientos de Operación del Fondo para el Fortalecimiento de la Infraestructura Estatal y Municipal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Arial Rounded MT Bold" panose="020F0704030504030204" pitchFamily="34" charset="0"/>
              </a:rPr>
              <a:t>Programa General de Inversión (PGI)</a:t>
            </a:r>
            <a:endParaRPr lang="es-MX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71600" y="2046327"/>
            <a:ext cx="7429500" cy="2246769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8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Incluye </a:t>
            </a:r>
            <a:r>
              <a:rPr lang="es-MX" sz="2800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datos básicos de </a:t>
            </a:r>
            <a:r>
              <a:rPr lang="es-MX" sz="2800" b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obras y acciones </a:t>
            </a:r>
            <a:r>
              <a:rPr lang="es-MX" sz="2800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todos los programas de inversión aprobados por autoridad facultada para ello, de </a:t>
            </a:r>
            <a:r>
              <a:rPr lang="es-MX" sz="2800" b="1" u="sng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todas las fuentes de financiamiento</a:t>
            </a:r>
            <a:r>
              <a:rPr lang="es-MX" sz="2800" b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 </a:t>
            </a:r>
            <a:r>
              <a:rPr lang="es-MX" sz="2800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que dispone un Ente Fiscalizable Municipal para un ejercicio fiscal.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510985"/>
              </p:ext>
            </p:extLst>
          </p:nvPr>
        </p:nvGraphicFramePr>
        <p:xfrm>
          <a:off x="899592" y="4957983"/>
          <a:ext cx="7560840" cy="142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ombo"/>
          <p:cNvSpPr/>
          <p:nvPr/>
        </p:nvSpPr>
        <p:spPr>
          <a:xfrm>
            <a:off x="2267744" y="917848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18864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Rounded MT Bold" panose="020F0704030504030204" pitchFamily="34" charset="0"/>
              </a:rPr>
              <a:t>Datos de Contacto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55576" y="1844824"/>
            <a:ext cx="7848872" cy="460851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Dirección de Evaluación Programática y Financiera</a:t>
            </a:r>
          </a:p>
          <a:p>
            <a:pPr marL="0" indent="0" algn="ctr">
              <a:buFont typeface="Arial" pitchFamily="34" charset="0"/>
              <a:buNone/>
            </a:pPr>
            <a:r>
              <a:rPr lang="es-MX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depyf@orfis.gob.mx</a:t>
            </a:r>
          </a:p>
          <a:p>
            <a:pPr marL="0" indent="0" algn="ctr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01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(228) 8139141</a:t>
            </a:r>
          </a:p>
          <a:p>
            <a:pPr marL="0" indent="0" algn="ctr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01 (228) 8139165</a:t>
            </a:r>
          </a:p>
          <a:p>
            <a:pPr marL="0" indent="0" algn="ctr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01 (228) 8418600 Ext.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1031</a:t>
            </a:r>
          </a:p>
          <a:p>
            <a:pPr marL="0" indent="0" algn="ctr">
              <a:buNone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11:00 a 13:00 </a:t>
            </a:r>
            <a:r>
              <a:rPr lang="es-MX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Hrs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.</a:t>
            </a:r>
          </a:p>
          <a:p>
            <a:pPr marL="0" indent="0" algn="ctr">
              <a:buNone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4942" t="57875" r="16795" b="26375"/>
          <a:stretch/>
        </p:blipFill>
        <p:spPr>
          <a:xfrm>
            <a:off x="3491880" y="4869160"/>
            <a:ext cx="23762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ombo"/>
          <p:cNvSpPr/>
          <p:nvPr/>
        </p:nvSpPr>
        <p:spPr>
          <a:xfrm>
            <a:off x="2267744" y="917848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3 CuadroTexto"/>
          <p:cNvSpPr txBox="1"/>
          <p:nvPr/>
        </p:nvSpPr>
        <p:spPr>
          <a:xfrm>
            <a:off x="395536" y="2204864"/>
            <a:ext cx="8424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Carga y generación 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Programa General de Inversión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 través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SIMVER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19672" y="5589240"/>
            <a:ext cx="650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0CB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Abril 2016</a:t>
            </a:r>
          </a:p>
        </p:txBody>
      </p:sp>
    </p:spTree>
    <p:extLst>
      <p:ext uri="{BB962C8B-B14F-4D97-AF65-F5344CB8AC3E}">
        <p14:creationId xmlns:p14="http://schemas.microsoft.com/office/powerpoint/2010/main" val="41836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67544" y="1568152"/>
          <a:ext cx="8496944" cy="5212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24236"/>
                <a:gridCol w="2052228"/>
                <a:gridCol w="2196244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 1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Captura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 2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Obtener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Formatos para firma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 3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Obtener acuse de recibo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Inversión Inicial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s-MX" sz="1800" dirty="0" smtClean="0"/>
                    </a:p>
                    <a:p>
                      <a:endParaRPr lang="es-MX" sz="1800" dirty="0" smtClean="0"/>
                    </a:p>
                    <a:p>
                      <a:endParaRPr lang="es-MX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Modificaciones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programático presupuestales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Reportes trimestrales de avances físicos financieros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Reportes mensuales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obra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 de ejercicio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515756"/>
            <a:ext cx="1573182" cy="5567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517226"/>
            <a:ext cx="1861214" cy="316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6309320"/>
            <a:ext cx="1554195" cy="2379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090" y="3359528"/>
            <a:ext cx="1721745" cy="3775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808" y="5559824"/>
            <a:ext cx="1877198" cy="2145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442" y="2625412"/>
            <a:ext cx="2012360" cy="3445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3260753"/>
            <a:ext cx="2047322" cy="6002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442" y="4491567"/>
            <a:ext cx="1947898" cy="3775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865" y="5416526"/>
            <a:ext cx="2095514" cy="4335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89" y="6237312"/>
            <a:ext cx="1869403" cy="3716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9776" y="4376464"/>
            <a:ext cx="2039525" cy="57993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547664" y="85057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general de carga y generación de información programática presupuestal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ombo"/>
          <p:cNvSpPr/>
          <p:nvPr/>
        </p:nvSpPr>
        <p:spPr>
          <a:xfrm>
            <a:off x="2267744" y="917848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467544" y="2132856"/>
            <a:ext cx="8064896" cy="34563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movimientos que pueden realizarse en SIMVER son: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Ampliaciones o reducciones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montos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costo de las obras/acciones o de cantidades de </a:t>
            </a: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proyecto o beneficiarios.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Cancelaciones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obras y acciones.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Aprobación de nuevas obras y acciones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no se incluyeron en el programa de inversión inicial.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modalidad de ejecución, fechas programadas, descripción de las obras/acciones y localidad en la que se realizan las mismas.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7564" y="119675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 programático presupuestales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ombo"/>
          <p:cNvSpPr/>
          <p:nvPr/>
        </p:nvSpPr>
        <p:spPr>
          <a:xfrm>
            <a:off x="2267744" y="917848"/>
            <a:ext cx="4824536" cy="46085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7716" y="1934276"/>
            <a:ext cx="6455735" cy="4574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informar de las modificaciones presupuestales, se generan dos formatos:</a:t>
            </a:r>
          </a:p>
          <a:p>
            <a:pPr marL="0" indent="0">
              <a:buFont typeface="Arial" pitchFamily="34" charset="0"/>
              <a:buNone/>
            </a:pPr>
            <a:endParaRPr lang="es-ES_trad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Formato 02 Modificaciones Presupuestales </a:t>
            </a:r>
          </a:p>
          <a:p>
            <a:pPr lvl="1"/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Ampliaciones, reducciones, cancelaciones, cambios a modalidad de </a:t>
            </a:r>
            <a:r>
              <a:rPr lang="es-ES_trad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ejecuci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fechas programadas, etc.</a:t>
            </a:r>
          </a:p>
          <a:p>
            <a:pPr marL="457200" lvl="1" indent="0">
              <a:buFont typeface="Arial" pitchFamily="34" charset="0"/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/ O</a:t>
            </a:r>
          </a:p>
          <a:p>
            <a:pPr marL="0" indent="0">
              <a:buFont typeface="Arial" pitchFamily="34" charset="0"/>
              <a:buNone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Formato 01 Anexo de Aprobación</a:t>
            </a:r>
          </a:p>
          <a:p>
            <a:pPr lvl="1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Obras y acciones nuevas.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57610"/>
            <a:ext cx="1971484" cy="880596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266582" y="3687306"/>
            <a:ext cx="2478271" cy="8509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Ambos se obtienen en</a:t>
            </a:r>
            <a:endParaRPr lang="es-ES_trad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9552" y="110327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Formatos generados en un reporte de modificaciones programático presupuestales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7776864" cy="1152128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Para efectos de presentación en el </a:t>
            </a:r>
            <a:r>
              <a:rPr lang="es-MX" sz="2400" b="1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SIMVER</a:t>
            </a:r>
            <a:r>
              <a:rPr lang="es-MX" sz="2400" dirty="0" smtClean="0">
                <a:latin typeface="Arial Rounded MT Bold" panose="020F0704030504030204" pitchFamily="34" charset="0"/>
                <a:cs typeface="Segoe UI Semibold" panose="020B0702040204020203" pitchFamily="34" charset="0"/>
              </a:rPr>
              <a:t>, un Programa de Inversión se compone de los siguientes documentos:</a:t>
            </a:r>
            <a:endParaRPr lang="es-MX" sz="2400" dirty="0"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2009338"/>
              </p:ext>
            </p:extLst>
          </p:nvPr>
        </p:nvGraphicFramePr>
        <p:xfrm>
          <a:off x="899592" y="2492896"/>
          <a:ext cx="7416824" cy="341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59832" y="6077327"/>
            <a:ext cx="35283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Copia de captura en MIDS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568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66446383"/>
              </p:ext>
            </p:extLst>
          </p:nvPr>
        </p:nvGraphicFramePr>
        <p:xfrm>
          <a:off x="827584" y="191683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latin typeface="Arial Rounded MT Bold" panose="020F0704030504030204" pitchFamily="34" charset="0"/>
              </a:rPr>
              <a:t>Proceso</a:t>
            </a:r>
            <a:endParaRPr lang="es-MX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94053365"/>
              </p:ext>
            </p:extLst>
          </p:nvPr>
        </p:nvGraphicFramePr>
        <p:xfrm>
          <a:off x="539552" y="1397000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3100272"/>
              </p:ext>
            </p:extLst>
          </p:nvPr>
        </p:nvGraphicFramePr>
        <p:xfrm>
          <a:off x="35496" y="851233"/>
          <a:ext cx="55446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/>
          <p:cNvSpPr txBox="1">
            <a:spLocks/>
          </p:cNvSpPr>
          <p:nvPr/>
        </p:nvSpPr>
        <p:spPr>
          <a:xfrm>
            <a:off x="5004048" y="1124744"/>
            <a:ext cx="2664296" cy="1200329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MX" sz="18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El Plan debe precisar los objetivos, estrategias y prioridades del desarrollo municipal.</a:t>
            </a:r>
            <a:endParaRPr lang="es-MX" sz="1800" dirty="0">
              <a:ln w="12700" cmpd="sng">
                <a:noFill/>
                <a:prstDash val="solid"/>
              </a:ln>
              <a:solidFill>
                <a:schemeClr val="tx1"/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724128" y="3068960"/>
            <a:ext cx="3096344" cy="258532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MX" sz="18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Órgano de participación ciudadana y consulta, auxiliar del Ayuntamiento en las funciones de planeación, que tiene la atribución de proponer a las autoridades municipales la realización de obras .</a:t>
            </a:r>
            <a:endParaRPr lang="es-MX" sz="1800" dirty="0">
              <a:ln w="12700" cmpd="sng">
                <a:noFill/>
                <a:prstDash val="solid"/>
              </a:ln>
              <a:solidFill>
                <a:schemeClr val="tx1"/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-396552" y="4509120"/>
            <a:ext cx="2664296" cy="1200329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MX" sz="180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  Congruencia de Programas con el Plan Municipal de Desarrollo.</a:t>
            </a:r>
            <a:endParaRPr lang="es-MX" sz="1800" dirty="0">
              <a:ln w="12700" cmpd="sng">
                <a:noFill/>
                <a:prstDash val="solid"/>
              </a:ln>
              <a:solidFill>
                <a:schemeClr val="tx1"/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1835696" y="5904274"/>
            <a:ext cx="4032448" cy="4770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Programa </a:t>
            </a:r>
            <a:r>
              <a:rPr lang="es-MX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de Inversión</a:t>
            </a:r>
            <a:endParaRPr lang="es-MX" sz="25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2045</Words>
  <Application>Microsoft Office PowerPoint</Application>
  <PresentationFormat>Presentación en pantalla (4:3)</PresentationFormat>
  <Paragraphs>330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Arial Rounded MT Bold</vt:lpstr>
      <vt:lpstr>Calibri</vt:lpstr>
      <vt:lpstr>Franklin Gothic Medium</vt:lpstr>
      <vt:lpstr>Segoe UI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Reglas de Carácter General para la Presentación de la Información Municipal, a través de Medios Electrónicos, al Órgano de Fiscalización Superior del Estado de Veracruz 2017</vt:lpstr>
      <vt:lpstr>Programa General de Inversión (PGI)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IxchelElizalde</dc:creator>
  <cp:lastModifiedBy>Tomas Olvera Guzmán</cp:lastModifiedBy>
  <cp:revision>122</cp:revision>
  <cp:lastPrinted>2016-04-05T18:42:18Z</cp:lastPrinted>
  <dcterms:created xsi:type="dcterms:W3CDTF">2014-08-14T20:05:09Z</dcterms:created>
  <dcterms:modified xsi:type="dcterms:W3CDTF">2017-07-27T14:31:14Z</dcterms:modified>
</cp:coreProperties>
</file>