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7" r:id="rId2"/>
    <p:sldId id="274" r:id="rId3"/>
    <p:sldId id="276" r:id="rId4"/>
    <p:sldId id="280" r:id="rId5"/>
    <p:sldId id="281" r:id="rId6"/>
    <p:sldId id="264" r:id="rId7"/>
    <p:sldId id="278" r:id="rId8"/>
    <p:sldId id="265" r:id="rId9"/>
    <p:sldId id="282" r:id="rId10"/>
    <p:sldId id="284" r:id="rId11"/>
    <p:sldId id="285" r:id="rId12"/>
    <p:sldId id="291" r:id="rId13"/>
    <p:sldId id="279" r:id="rId14"/>
    <p:sldId id="260" r:id="rId15"/>
    <p:sldId id="289" r:id="rId16"/>
    <p:sldId id="290" r:id="rId17"/>
    <p:sldId id="263" r:id="rId18"/>
    <p:sldId id="258" r:id="rId19"/>
    <p:sldId id="261" r:id="rId20"/>
    <p:sldId id="271" r:id="rId21"/>
    <p:sldId id="272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DB6"/>
    <a:srgbClr val="E48CF4"/>
    <a:srgbClr val="F7C8A7"/>
    <a:srgbClr val="D96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6"/>
    <p:restoredTop sz="76220"/>
  </p:normalViewPr>
  <p:slideViewPr>
    <p:cSldViewPr snapToGrid="0" snapToObjects="1" showGuides="1">
      <p:cViewPr varScale="1">
        <p:scale>
          <a:sx n="73" d="100"/>
          <a:sy n="73" d="100"/>
        </p:scale>
        <p:origin x="10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FF9E4-341B-7F46-99AA-E14A7ADB667C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DADB-452A-F74B-9CCA-B1A67749AB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3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DDADB-452A-F74B-9CCA-B1A67749A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DDADB-452A-F74B-9CCA-B1A67749A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4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DDADB-452A-F74B-9CCA-B1A67749A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5E213-4E9E-D648-8458-92F4D0FA0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5536E4-380C-9C44-8385-AC93AB1DE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DA43F9-9692-B04F-9BED-2747204C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9862-0F50-DC49-B118-9F0205FB6C4A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91063D-3E48-8547-90FF-A76C936C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D82185-C70C-F34F-BC0B-6E9AC368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6809-1628-584F-A0E6-DA36764F83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5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E977C-940E-0D45-AAC1-069362A1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CDB9D1-879E-D94B-8477-6092A2FBA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DE86E4-0202-0643-B8DE-A6D3B96E5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9862-0F50-DC49-B118-9F0205FB6C4A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9C4B09-10B2-BE4C-8660-EA95EF9A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3DE9E-15FF-B74B-928F-7C6E8FFC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6809-1628-584F-A0E6-DA36764F83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5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CDF1E8-3179-634B-A97C-8CAE8D477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6C71A3-7001-BF4C-A732-FCDA3CF79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37D078-0D65-7843-96C1-F573CDE4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9862-0F50-DC49-B118-9F0205FB6C4A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5C1EB5-01FA-9F44-90F5-FBA4C8C2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5472D0-52A5-CC4F-89DF-01DFCAAB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6809-1628-584F-A0E6-DA36764F83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600107-1C2E-DA43-8BD8-7B83DBD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D73488-6087-8942-A019-A1B923DE5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7ACFC1-820A-9D4D-804A-ECB54973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9862-0F50-DC49-B118-9F0205FB6C4A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2E3D7A-75D6-C845-8833-6934088F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E0D8EF-FBB2-9340-B128-B35F6126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6809-1628-584F-A0E6-DA36764F83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4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09372-4386-D74E-9808-0D338665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42E4C1-D74D-6244-B2FE-C03396966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EFBD45-FC80-864A-A152-7E37CDC8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9862-0F50-DC49-B118-9F0205FB6C4A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432E20-ACF4-C347-A44D-61A2C979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C0521-DDB7-3042-84F9-31133230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6809-1628-584F-A0E6-DA36764F83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7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87996-0F42-1B4D-839F-B172A98E4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3C5BF6-F371-0547-99C8-78351389E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92AD93-F853-0240-891D-816B23F28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803A07-6429-E044-8F02-418B2E0B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9862-0F50-DC49-B118-9F0205FB6C4A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06B6C4-15FA-F240-9578-6D8F8D7F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A8256A-B961-FC4E-A2E2-1FF7AA86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6809-1628-584F-A0E6-DA36764F83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8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AB02E-D820-6C42-90E1-A6DE4C66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EA2DC2-7C5B-8146-B462-09656B49B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8F3A5E-29FD-9A47-8A66-E7C6C0D3E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8409388-5617-4749-AD56-2246E405A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EAAC12-E24D-574F-AE22-35E02DCD8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DC4184-6370-4A4B-9CF2-0D494C82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9862-0F50-DC49-B118-9F0205FB6C4A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87B9CE-5EAD-454A-BDBD-99B18B5B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F6EAEE-44C2-B14C-87E6-D2CB0E07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6809-1628-584F-A0E6-DA36764F83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39E2F-B9AE-114B-B7BC-FDEC43CB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74B753-5F93-6745-B4E2-F8406E83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9862-0F50-DC49-B118-9F0205FB6C4A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90C972-B275-5747-ABB6-EA4A63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123597-311C-B54E-91A5-D72C754E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6809-1628-584F-A0E6-DA36764F83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8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5114A01-AA4E-514D-9925-DA113F9A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9862-0F50-DC49-B118-9F0205FB6C4A}" type="datetimeFigureOut">
              <a:rPr lang="en-US" smtClean="0"/>
              <a:t>4/23/18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983492-1D0C-8C49-9C9E-86CC049E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CAD051-F8DE-5645-859F-4DFBC9F6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6809-1628-584F-A0E6-DA36764F83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5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79D04-5561-CA4B-A952-088A32D5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DBA637-958E-594D-B195-1EF66C3A1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E1A930-8236-254F-9629-494DB79F8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38CA57-ECE0-BE4D-AC44-E8EE39E8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9862-0F50-DC49-B118-9F0205FB6C4A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7EADD3-A517-C34D-86E4-76E51DE3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DB99B3-6BC8-B242-BCD4-22FB33A2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6809-1628-584F-A0E6-DA36764F83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F037CD-B5D6-E34E-9770-E70EA3F8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B93A67-EA33-A444-B39B-E19880D94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CF8EC0-707F-B64C-B1F5-5591A9E52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7F77BF-90FD-024F-822D-812BA55E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9862-0F50-DC49-B118-9F0205FB6C4A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8484FA-8ED6-C94D-9D0F-844D8AE1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F3DFE6-93C7-C246-BCEA-C08ECCA9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6809-1628-584F-A0E6-DA36764F83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7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35C513-55F2-9C4A-B95D-ABBE0C0A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321524-C71D-DE40-9852-E40C1AA7A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E4802D-E579-E14F-B632-894BA6305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39862-0F50-DC49-B118-9F0205FB6C4A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5B2C7-E919-E646-AAC4-B91712C78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5C15FE-0AB0-6F4C-8816-2FEF0C537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6809-1628-584F-A0E6-DA36764F83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8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187.190.37.27/registrocursosivai/registrosolicitante.aspx" TargetMode="External"/><Relationship Id="rId5" Type="http://schemas.openxmlformats.org/officeDocument/2006/relationships/hyperlink" Target="http://www.orfis.gob.mx/gobierno-abierto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D6E169-3A94-E245-9713-122F6136B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45549D-ED79-5A45-94E4-18A2AF1F5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50" r="42583" b="66573"/>
          <a:stretch/>
        </p:blipFill>
        <p:spPr>
          <a:xfrm>
            <a:off x="-33236" y="2215571"/>
            <a:ext cx="12246324" cy="3187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2B9C0E-C534-B04B-98DC-146D66DEB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265"/>
          <a:stretch/>
        </p:blipFill>
        <p:spPr>
          <a:xfrm>
            <a:off x="0" y="5725956"/>
            <a:ext cx="12192000" cy="11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hlinkClick r:id="rId4"/>
          </p:cNvPr>
          <p:cNvSpPr/>
          <p:nvPr/>
        </p:nvSpPr>
        <p:spPr>
          <a:xfrm>
            <a:off x="914400" y="1793630"/>
            <a:ext cx="7244862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>
            <a:hlinkClick r:id="rId5"/>
          </p:cNvPr>
          <p:cNvSpPr/>
          <p:nvPr/>
        </p:nvSpPr>
        <p:spPr>
          <a:xfrm>
            <a:off x="914400" y="5556738"/>
            <a:ext cx="488852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2356338" y="3552092"/>
            <a:ext cx="3552093" cy="263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54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3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6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2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2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6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D6E169-3A94-E245-9713-122F6136B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45549D-ED79-5A45-94E4-18A2AF1F5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50" r="42583" b="66573"/>
          <a:stretch/>
        </p:blipFill>
        <p:spPr>
          <a:xfrm>
            <a:off x="-33236" y="2215571"/>
            <a:ext cx="12246324" cy="3187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2B9C0E-C534-B04B-98DC-146D66DEB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265"/>
          <a:stretch/>
        </p:blipFill>
        <p:spPr>
          <a:xfrm>
            <a:off x="0" y="5725956"/>
            <a:ext cx="12192000" cy="11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6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7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0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3</Words>
  <Application>Microsoft Macintosh PowerPoint</Application>
  <PresentationFormat>Panorámica</PresentationFormat>
  <Paragraphs>3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Usuario de Microsoft Office</cp:lastModifiedBy>
  <cp:revision>69</cp:revision>
  <dcterms:created xsi:type="dcterms:W3CDTF">2018-04-22T03:22:02Z</dcterms:created>
  <dcterms:modified xsi:type="dcterms:W3CDTF">2018-04-24T00:18:11Z</dcterms:modified>
</cp:coreProperties>
</file>